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8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2E2"/>
          </a:solidFill>
        </a:fill>
      </a:tcStyle>
    </a:wholeTbl>
    <a:band2H>
      <a:tcTxStyle/>
      <a:tcStyle>
        <a:tcBdr/>
        <a:fill>
          <a:solidFill>
            <a:srgbClr val="E8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7EF"/>
          </a:solidFill>
        </a:fill>
      </a:tcStyle>
    </a:wholeTbl>
    <a:band2H>
      <a:tcTxStyle/>
      <a:tcStyle>
        <a:tcBdr/>
        <a:fill>
          <a:solidFill>
            <a:srgbClr val="E7EC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F"/>
          </a:solidFill>
        </a:fill>
      </a:tcStyle>
    </a:wholeTbl>
    <a:band2H>
      <a:tcTxStyle/>
      <a:tcStyle>
        <a:tcBdr/>
        <a:fill>
          <a:solidFill>
            <a:srgbClr val="EF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3" name="Shape 7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4330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0" name="Shape 7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https://unsplash.com/photos/YLUvemTiRtk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5" name="Shape 7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https://unsplash.com/photos/3aVlWP-7bg8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2" name="Shape 7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https://unsplash.com/photos/yoIIPcrWhjI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7" name="Shape 7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https://tw.answers.yahoo.com/info/about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2" name="Shape 7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https://www.quora.com/profile/Gabriel-Weinberg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1" name="Shape 7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https://www.quora.com/What-is-the-future-of-TensorFlow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5" name="Shape 7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http://ckipsvr.iis.sinica.edu.tw/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一般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5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項目清單_7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0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14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312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3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0" name="群組 11"/>
          <p:cNvGrpSpPr/>
          <p:nvPr/>
        </p:nvGrpSpPr>
        <p:grpSpPr>
          <a:xfrm>
            <a:off x="4016480" y="1749300"/>
            <a:ext cx="4159040" cy="4154523"/>
            <a:chOff x="0" y="0"/>
            <a:chExt cx="4159039" cy="4154521"/>
          </a:xfrm>
        </p:grpSpPr>
        <p:grpSp>
          <p:nvGrpSpPr>
            <p:cNvPr id="322" name="群組 12"/>
            <p:cNvGrpSpPr/>
            <p:nvPr/>
          </p:nvGrpSpPr>
          <p:grpSpPr>
            <a:xfrm>
              <a:off x="-1" y="0"/>
              <a:ext cx="4159042" cy="4154522"/>
              <a:chOff x="0" y="0"/>
              <a:chExt cx="4159040" cy="4154521"/>
            </a:xfrm>
          </p:grpSpPr>
          <p:sp>
            <p:nvSpPr>
              <p:cNvPr id="315" name="Freeform 46"/>
              <p:cNvSpPr/>
              <p:nvPr/>
            </p:nvSpPr>
            <p:spPr>
              <a:xfrm>
                <a:off x="449320" y="7901"/>
                <a:ext cx="1624557" cy="1534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84" y="14951"/>
                    </a:moveTo>
                    <a:cubicBezTo>
                      <a:pt x="7484" y="14951"/>
                      <a:pt x="7767" y="15402"/>
                      <a:pt x="8229" y="16040"/>
                    </a:cubicBezTo>
                    <a:cubicBezTo>
                      <a:pt x="8690" y="16717"/>
                      <a:pt x="9328" y="17543"/>
                      <a:pt x="9967" y="18407"/>
                    </a:cubicBezTo>
                    <a:cubicBezTo>
                      <a:pt x="10640" y="19233"/>
                      <a:pt x="11314" y="20022"/>
                      <a:pt x="11846" y="20623"/>
                    </a:cubicBezTo>
                    <a:cubicBezTo>
                      <a:pt x="12378" y="21224"/>
                      <a:pt x="12733" y="21600"/>
                      <a:pt x="12733" y="21600"/>
                    </a:cubicBezTo>
                    <a:cubicBezTo>
                      <a:pt x="12733" y="21600"/>
                      <a:pt x="12804" y="21487"/>
                      <a:pt x="12981" y="21262"/>
                    </a:cubicBezTo>
                    <a:cubicBezTo>
                      <a:pt x="13017" y="21224"/>
                      <a:pt x="13088" y="21149"/>
                      <a:pt x="13123" y="21074"/>
                    </a:cubicBezTo>
                    <a:cubicBezTo>
                      <a:pt x="13194" y="21037"/>
                      <a:pt x="13230" y="20961"/>
                      <a:pt x="13300" y="20886"/>
                    </a:cubicBezTo>
                    <a:cubicBezTo>
                      <a:pt x="13371" y="20811"/>
                      <a:pt x="13442" y="20736"/>
                      <a:pt x="13513" y="20661"/>
                    </a:cubicBezTo>
                    <a:cubicBezTo>
                      <a:pt x="13549" y="20623"/>
                      <a:pt x="13584" y="20586"/>
                      <a:pt x="13620" y="20548"/>
                    </a:cubicBezTo>
                    <a:cubicBezTo>
                      <a:pt x="13655" y="20511"/>
                      <a:pt x="13691" y="20473"/>
                      <a:pt x="13726" y="20398"/>
                    </a:cubicBezTo>
                    <a:cubicBezTo>
                      <a:pt x="14365" y="19759"/>
                      <a:pt x="15251" y="18970"/>
                      <a:pt x="16244" y="18407"/>
                    </a:cubicBezTo>
                    <a:cubicBezTo>
                      <a:pt x="16351" y="18369"/>
                      <a:pt x="16493" y="18294"/>
                      <a:pt x="16599" y="18219"/>
                    </a:cubicBezTo>
                    <a:cubicBezTo>
                      <a:pt x="16741" y="18144"/>
                      <a:pt x="16847" y="18106"/>
                      <a:pt x="16989" y="18031"/>
                    </a:cubicBezTo>
                    <a:cubicBezTo>
                      <a:pt x="17237" y="17881"/>
                      <a:pt x="17486" y="17806"/>
                      <a:pt x="17734" y="17693"/>
                    </a:cubicBezTo>
                    <a:cubicBezTo>
                      <a:pt x="17876" y="17656"/>
                      <a:pt x="17982" y="17618"/>
                      <a:pt x="18124" y="17581"/>
                    </a:cubicBezTo>
                    <a:cubicBezTo>
                      <a:pt x="18160" y="17543"/>
                      <a:pt x="18231" y="17543"/>
                      <a:pt x="18301" y="17505"/>
                    </a:cubicBezTo>
                    <a:cubicBezTo>
                      <a:pt x="18337" y="17505"/>
                      <a:pt x="18408" y="17468"/>
                      <a:pt x="18479" y="17468"/>
                    </a:cubicBezTo>
                    <a:cubicBezTo>
                      <a:pt x="18585" y="17430"/>
                      <a:pt x="18692" y="17393"/>
                      <a:pt x="18798" y="17355"/>
                    </a:cubicBezTo>
                    <a:cubicBezTo>
                      <a:pt x="18869" y="17355"/>
                      <a:pt x="18940" y="17355"/>
                      <a:pt x="18975" y="17318"/>
                    </a:cubicBezTo>
                    <a:cubicBezTo>
                      <a:pt x="19046" y="17318"/>
                      <a:pt x="19082" y="17318"/>
                      <a:pt x="19153" y="17280"/>
                    </a:cubicBezTo>
                    <a:cubicBezTo>
                      <a:pt x="19259" y="17280"/>
                      <a:pt x="19366" y="17242"/>
                      <a:pt x="19436" y="17242"/>
                    </a:cubicBezTo>
                    <a:cubicBezTo>
                      <a:pt x="19543" y="17205"/>
                      <a:pt x="19649" y="17167"/>
                      <a:pt x="19720" y="17167"/>
                    </a:cubicBezTo>
                    <a:cubicBezTo>
                      <a:pt x="19898" y="17130"/>
                      <a:pt x="20039" y="17130"/>
                      <a:pt x="20181" y="17092"/>
                    </a:cubicBezTo>
                    <a:cubicBezTo>
                      <a:pt x="20323" y="17092"/>
                      <a:pt x="20430" y="17092"/>
                      <a:pt x="20500" y="17055"/>
                    </a:cubicBezTo>
                    <a:cubicBezTo>
                      <a:pt x="20571" y="17055"/>
                      <a:pt x="20607" y="17055"/>
                      <a:pt x="20607" y="17055"/>
                    </a:cubicBezTo>
                    <a:cubicBezTo>
                      <a:pt x="20607" y="17055"/>
                      <a:pt x="20607" y="16529"/>
                      <a:pt x="20678" y="15702"/>
                    </a:cubicBezTo>
                    <a:cubicBezTo>
                      <a:pt x="20713" y="14913"/>
                      <a:pt x="20784" y="13824"/>
                      <a:pt x="20926" y="12735"/>
                    </a:cubicBezTo>
                    <a:cubicBezTo>
                      <a:pt x="21068" y="11683"/>
                      <a:pt x="21210" y="10593"/>
                      <a:pt x="21352" y="9805"/>
                    </a:cubicBezTo>
                    <a:cubicBezTo>
                      <a:pt x="21494" y="8978"/>
                      <a:pt x="21600" y="8452"/>
                      <a:pt x="21600" y="8452"/>
                    </a:cubicBezTo>
                    <a:cubicBezTo>
                      <a:pt x="21600" y="8452"/>
                      <a:pt x="21494" y="7926"/>
                      <a:pt x="21316" y="7100"/>
                    </a:cubicBezTo>
                    <a:cubicBezTo>
                      <a:pt x="21139" y="6311"/>
                      <a:pt x="20891" y="5259"/>
                      <a:pt x="20571" y="4170"/>
                    </a:cubicBezTo>
                    <a:cubicBezTo>
                      <a:pt x="20288" y="3118"/>
                      <a:pt x="19968" y="2066"/>
                      <a:pt x="19685" y="1277"/>
                    </a:cubicBezTo>
                    <a:cubicBezTo>
                      <a:pt x="19401" y="526"/>
                      <a:pt x="19224" y="0"/>
                      <a:pt x="19224" y="0"/>
                    </a:cubicBezTo>
                    <a:cubicBezTo>
                      <a:pt x="19224" y="0"/>
                      <a:pt x="19153" y="0"/>
                      <a:pt x="18975" y="0"/>
                    </a:cubicBezTo>
                    <a:cubicBezTo>
                      <a:pt x="18798" y="38"/>
                      <a:pt x="18585" y="38"/>
                      <a:pt x="18266" y="75"/>
                    </a:cubicBezTo>
                    <a:cubicBezTo>
                      <a:pt x="17982" y="113"/>
                      <a:pt x="17592" y="188"/>
                      <a:pt x="17202" y="263"/>
                    </a:cubicBezTo>
                    <a:cubicBezTo>
                      <a:pt x="16989" y="263"/>
                      <a:pt x="16741" y="338"/>
                      <a:pt x="16528" y="376"/>
                    </a:cubicBezTo>
                    <a:cubicBezTo>
                      <a:pt x="16280" y="413"/>
                      <a:pt x="16032" y="488"/>
                      <a:pt x="15783" y="526"/>
                    </a:cubicBezTo>
                    <a:cubicBezTo>
                      <a:pt x="15641" y="563"/>
                      <a:pt x="15535" y="563"/>
                      <a:pt x="15393" y="601"/>
                    </a:cubicBezTo>
                    <a:cubicBezTo>
                      <a:pt x="15251" y="639"/>
                      <a:pt x="15109" y="676"/>
                      <a:pt x="14967" y="714"/>
                    </a:cubicBezTo>
                    <a:cubicBezTo>
                      <a:pt x="14684" y="789"/>
                      <a:pt x="14400" y="864"/>
                      <a:pt x="14116" y="939"/>
                    </a:cubicBezTo>
                    <a:cubicBezTo>
                      <a:pt x="13974" y="977"/>
                      <a:pt x="13833" y="1052"/>
                      <a:pt x="13691" y="1089"/>
                    </a:cubicBezTo>
                    <a:cubicBezTo>
                      <a:pt x="13513" y="1127"/>
                      <a:pt x="13371" y="1202"/>
                      <a:pt x="13230" y="1240"/>
                    </a:cubicBezTo>
                    <a:cubicBezTo>
                      <a:pt x="12910" y="1352"/>
                      <a:pt x="12627" y="1427"/>
                      <a:pt x="12307" y="1578"/>
                    </a:cubicBezTo>
                    <a:cubicBezTo>
                      <a:pt x="11669" y="1803"/>
                      <a:pt x="11031" y="2066"/>
                      <a:pt x="10392" y="2367"/>
                    </a:cubicBezTo>
                    <a:cubicBezTo>
                      <a:pt x="10073" y="2517"/>
                      <a:pt x="9754" y="2667"/>
                      <a:pt x="9434" y="2855"/>
                    </a:cubicBezTo>
                    <a:cubicBezTo>
                      <a:pt x="9115" y="3005"/>
                      <a:pt x="8796" y="3193"/>
                      <a:pt x="8512" y="3381"/>
                    </a:cubicBezTo>
                    <a:cubicBezTo>
                      <a:pt x="5994" y="4808"/>
                      <a:pt x="3795" y="6724"/>
                      <a:pt x="2305" y="8264"/>
                    </a:cubicBezTo>
                    <a:cubicBezTo>
                      <a:pt x="2199" y="8377"/>
                      <a:pt x="2128" y="8452"/>
                      <a:pt x="2022" y="8565"/>
                    </a:cubicBezTo>
                    <a:cubicBezTo>
                      <a:pt x="1951" y="8640"/>
                      <a:pt x="1880" y="8753"/>
                      <a:pt x="1773" y="8828"/>
                    </a:cubicBezTo>
                    <a:cubicBezTo>
                      <a:pt x="1632" y="9016"/>
                      <a:pt x="1490" y="9203"/>
                      <a:pt x="1348" y="9354"/>
                    </a:cubicBezTo>
                    <a:cubicBezTo>
                      <a:pt x="1206" y="9504"/>
                      <a:pt x="1064" y="9692"/>
                      <a:pt x="922" y="9805"/>
                    </a:cubicBezTo>
                    <a:cubicBezTo>
                      <a:pt x="816" y="9955"/>
                      <a:pt x="709" y="10105"/>
                      <a:pt x="603" y="10218"/>
                    </a:cubicBezTo>
                    <a:cubicBezTo>
                      <a:pt x="248" y="10706"/>
                      <a:pt x="0" y="11007"/>
                      <a:pt x="0" y="11007"/>
                    </a:cubicBezTo>
                    <a:cubicBezTo>
                      <a:pt x="0" y="11007"/>
                      <a:pt x="497" y="11194"/>
                      <a:pt x="1241" y="11533"/>
                    </a:cubicBezTo>
                    <a:cubicBezTo>
                      <a:pt x="1951" y="11871"/>
                      <a:pt x="2908" y="12321"/>
                      <a:pt x="3831" y="12810"/>
                    </a:cubicBezTo>
                    <a:cubicBezTo>
                      <a:pt x="4753" y="13298"/>
                      <a:pt x="5675" y="13824"/>
                      <a:pt x="6349" y="14237"/>
                    </a:cubicBezTo>
                    <a:cubicBezTo>
                      <a:pt x="7023" y="14650"/>
                      <a:pt x="7484" y="14951"/>
                      <a:pt x="7484" y="1495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6" name="Freeform 47"/>
              <p:cNvSpPr/>
              <p:nvPr/>
            </p:nvSpPr>
            <p:spPr>
              <a:xfrm>
                <a:off x="-1" y="941540"/>
                <a:ext cx="1355866" cy="1590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50" y="18085"/>
                    </a:moveTo>
                    <a:cubicBezTo>
                      <a:pt x="9950" y="18085"/>
                      <a:pt x="10587" y="18121"/>
                      <a:pt x="11523" y="18157"/>
                    </a:cubicBezTo>
                    <a:cubicBezTo>
                      <a:pt x="12458" y="18157"/>
                      <a:pt x="13649" y="18193"/>
                      <a:pt x="14882" y="18157"/>
                    </a:cubicBezTo>
                    <a:cubicBezTo>
                      <a:pt x="16115" y="18157"/>
                      <a:pt x="17348" y="18085"/>
                      <a:pt x="18283" y="18048"/>
                    </a:cubicBezTo>
                    <a:cubicBezTo>
                      <a:pt x="19176" y="17976"/>
                      <a:pt x="19772" y="17940"/>
                      <a:pt x="19772" y="17940"/>
                    </a:cubicBezTo>
                    <a:cubicBezTo>
                      <a:pt x="19772" y="17940"/>
                      <a:pt x="19772" y="17795"/>
                      <a:pt x="19687" y="17505"/>
                    </a:cubicBezTo>
                    <a:cubicBezTo>
                      <a:pt x="19687" y="17432"/>
                      <a:pt x="19644" y="17360"/>
                      <a:pt x="19644" y="17287"/>
                    </a:cubicBezTo>
                    <a:cubicBezTo>
                      <a:pt x="19602" y="17215"/>
                      <a:pt x="19602" y="17106"/>
                      <a:pt x="19602" y="17034"/>
                    </a:cubicBezTo>
                    <a:cubicBezTo>
                      <a:pt x="19559" y="16925"/>
                      <a:pt x="19559" y="16816"/>
                      <a:pt x="19517" y="16707"/>
                    </a:cubicBezTo>
                    <a:cubicBezTo>
                      <a:pt x="19517" y="16671"/>
                      <a:pt x="19517" y="16635"/>
                      <a:pt x="19517" y="16562"/>
                    </a:cubicBezTo>
                    <a:cubicBezTo>
                      <a:pt x="19517" y="16526"/>
                      <a:pt x="19474" y="16454"/>
                      <a:pt x="19474" y="16381"/>
                    </a:cubicBezTo>
                    <a:cubicBezTo>
                      <a:pt x="19389" y="15511"/>
                      <a:pt x="19346" y="14352"/>
                      <a:pt x="19559" y="13301"/>
                    </a:cubicBezTo>
                    <a:cubicBezTo>
                      <a:pt x="19602" y="13156"/>
                      <a:pt x="19644" y="13011"/>
                      <a:pt x="19687" y="12866"/>
                    </a:cubicBezTo>
                    <a:cubicBezTo>
                      <a:pt x="19687" y="12757"/>
                      <a:pt x="19729" y="12612"/>
                      <a:pt x="19772" y="12503"/>
                    </a:cubicBezTo>
                    <a:cubicBezTo>
                      <a:pt x="19814" y="12431"/>
                      <a:pt x="19814" y="12358"/>
                      <a:pt x="19857" y="12286"/>
                    </a:cubicBezTo>
                    <a:cubicBezTo>
                      <a:pt x="19857" y="12213"/>
                      <a:pt x="19899" y="12177"/>
                      <a:pt x="19899" y="12105"/>
                    </a:cubicBezTo>
                    <a:cubicBezTo>
                      <a:pt x="19942" y="11996"/>
                      <a:pt x="19984" y="11851"/>
                      <a:pt x="20027" y="11742"/>
                    </a:cubicBezTo>
                    <a:cubicBezTo>
                      <a:pt x="20112" y="11597"/>
                      <a:pt x="20154" y="11489"/>
                      <a:pt x="20197" y="11380"/>
                    </a:cubicBezTo>
                    <a:cubicBezTo>
                      <a:pt x="20282" y="11271"/>
                      <a:pt x="20282" y="11126"/>
                      <a:pt x="20367" y="11017"/>
                    </a:cubicBezTo>
                    <a:cubicBezTo>
                      <a:pt x="20409" y="10909"/>
                      <a:pt x="20494" y="10800"/>
                      <a:pt x="20537" y="10691"/>
                    </a:cubicBezTo>
                    <a:cubicBezTo>
                      <a:pt x="20580" y="10655"/>
                      <a:pt x="20580" y="10619"/>
                      <a:pt x="20622" y="10546"/>
                    </a:cubicBezTo>
                    <a:cubicBezTo>
                      <a:pt x="20665" y="10510"/>
                      <a:pt x="20665" y="10438"/>
                      <a:pt x="20707" y="10401"/>
                    </a:cubicBezTo>
                    <a:cubicBezTo>
                      <a:pt x="20750" y="10293"/>
                      <a:pt x="20835" y="10220"/>
                      <a:pt x="20877" y="10111"/>
                    </a:cubicBezTo>
                    <a:cubicBezTo>
                      <a:pt x="20920" y="10039"/>
                      <a:pt x="20962" y="9966"/>
                      <a:pt x="21047" y="9858"/>
                    </a:cubicBezTo>
                    <a:cubicBezTo>
                      <a:pt x="21132" y="9713"/>
                      <a:pt x="21260" y="9568"/>
                      <a:pt x="21302" y="9459"/>
                    </a:cubicBezTo>
                    <a:cubicBezTo>
                      <a:pt x="21387" y="9350"/>
                      <a:pt x="21472" y="9278"/>
                      <a:pt x="21515" y="9205"/>
                    </a:cubicBezTo>
                    <a:cubicBezTo>
                      <a:pt x="21557" y="9133"/>
                      <a:pt x="21600" y="9097"/>
                      <a:pt x="21600" y="9097"/>
                    </a:cubicBezTo>
                    <a:cubicBezTo>
                      <a:pt x="21600" y="9097"/>
                      <a:pt x="21132" y="8770"/>
                      <a:pt x="20452" y="8263"/>
                    </a:cubicBezTo>
                    <a:cubicBezTo>
                      <a:pt x="19772" y="7719"/>
                      <a:pt x="18879" y="6995"/>
                      <a:pt x="17986" y="6270"/>
                    </a:cubicBezTo>
                    <a:cubicBezTo>
                      <a:pt x="17135" y="5509"/>
                      <a:pt x="16285" y="4748"/>
                      <a:pt x="15690" y="4168"/>
                    </a:cubicBezTo>
                    <a:cubicBezTo>
                      <a:pt x="15052" y="3552"/>
                      <a:pt x="14669" y="3153"/>
                      <a:pt x="14669" y="3153"/>
                    </a:cubicBezTo>
                    <a:cubicBezTo>
                      <a:pt x="14669" y="3153"/>
                      <a:pt x="14117" y="2936"/>
                      <a:pt x="13266" y="2609"/>
                    </a:cubicBezTo>
                    <a:cubicBezTo>
                      <a:pt x="12416" y="2247"/>
                      <a:pt x="11310" y="1848"/>
                      <a:pt x="10120" y="1450"/>
                    </a:cubicBezTo>
                    <a:cubicBezTo>
                      <a:pt x="8972" y="1015"/>
                      <a:pt x="7781" y="652"/>
                      <a:pt x="6888" y="399"/>
                    </a:cubicBezTo>
                    <a:cubicBezTo>
                      <a:pt x="6038" y="145"/>
                      <a:pt x="5400" y="0"/>
                      <a:pt x="5400" y="0"/>
                    </a:cubicBezTo>
                    <a:cubicBezTo>
                      <a:pt x="5400" y="0"/>
                      <a:pt x="5357" y="72"/>
                      <a:pt x="5272" y="181"/>
                    </a:cubicBezTo>
                    <a:cubicBezTo>
                      <a:pt x="5145" y="326"/>
                      <a:pt x="4975" y="507"/>
                      <a:pt x="4805" y="797"/>
                    </a:cubicBezTo>
                    <a:cubicBezTo>
                      <a:pt x="4635" y="1051"/>
                      <a:pt x="4422" y="1377"/>
                      <a:pt x="4167" y="1740"/>
                    </a:cubicBezTo>
                    <a:cubicBezTo>
                      <a:pt x="4039" y="1921"/>
                      <a:pt x="3912" y="2102"/>
                      <a:pt x="3784" y="2319"/>
                    </a:cubicBezTo>
                    <a:cubicBezTo>
                      <a:pt x="3657" y="2537"/>
                      <a:pt x="3529" y="2754"/>
                      <a:pt x="3359" y="3008"/>
                    </a:cubicBezTo>
                    <a:cubicBezTo>
                      <a:pt x="3317" y="3117"/>
                      <a:pt x="3231" y="3226"/>
                      <a:pt x="3146" y="3334"/>
                    </a:cubicBezTo>
                    <a:cubicBezTo>
                      <a:pt x="3104" y="3479"/>
                      <a:pt x="3019" y="3624"/>
                      <a:pt x="2934" y="3733"/>
                    </a:cubicBezTo>
                    <a:cubicBezTo>
                      <a:pt x="2806" y="3987"/>
                      <a:pt x="2679" y="4277"/>
                      <a:pt x="2509" y="4566"/>
                    </a:cubicBezTo>
                    <a:cubicBezTo>
                      <a:pt x="2381" y="4820"/>
                      <a:pt x="2254" y="5110"/>
                      <a:pt x="2126" y="5436"/>
                    </a:cubicBezTo>
                    <a:cubicBezTo>
                      <a:pt x="1956" y="5726"/>
                      <a:pt x="1828" y="6016"/>
                      <a:pt x="1701" y="6342"/>
                    </a:cubicBezTo>
                    <a:cubicBezTo>
                      <a:pt x="1573" y="6668"/>
                      <a:pt x="1446" y="6995"/>
                      <a:pt x="1318" y="7321"/>
                    </a:cubicBezTo>
                    <a:cubicBezTo>
                      <a:pt x="1276" y="7502"/>
                      <a:pt x="1233" y="7647"/>
                      <a:pt x="1148" y="7828"/>
                    </a:cubicBezTo>
                    <a:cubicBezTo>
                      <a:pt x="1106" y="8009"/>
                      <a:pt x="1063" y="8191"/>
                      <a:pt x="1020" y="8336"/>
                    </a:cubicBezTo>
                    <a:cubicBezTo>
                      <a:pt x="893" y="8698"/>
                      <a:pt x="808" y="9024"/>
                      <a:pt x="723" y="9387"/>
                    </a:cubicBezTo>
                    <a:cubicBezTo>
                      <a:pt x="638" y="9749"/>
                      <a:pt x="553" y="10111"/>
                      <a:pt x="468" y="10438"/>
                    </a:cubicBezTo>
                    <a:cubicBezTo>
                      <a:pt x="383" y="10800"/>
                      <a:pt x="340" y="11162"/>
                      <a:pt x="298" y="11525"/>
                    </a:cubicBezTo>
                    <a:cubicBezTo>
                      <a:pt x="255" y="11706"/>
                      <a:pt x="213" y="11887"/>
                      <a:pt x="213" y="12032"/>
                    </a:cubicBezTo>
                    <a:cubicBezTo>
                      <a:pt x="170" y="12213"/>
                      <a:pt x="170" y="12395"/>
                      <a:pt x="128" y="12576"/>
                    </a:cubicBezTo>
                    <a:cubicBezTo>
                      <a:pt x="85" y="13264"/>
                      <a:pt x="0" y="13989"/>
                      <a:pt x="0" y="14642"/>
                    </a:cubicBezTo>
                    <a:cubicBezTo>
                      <a:pt x="0" y="14968"/>
                      <a:pt x="0" y="15294"/>
                      <a:pt x="0" y="15620"/>
                    </a:cubicBezTo>
                    <a:cubicBezTo>
                      <a:pt x="0" y="15946"/>
                      <a:pt x="43" y="16236"/>
                      <a:pt x="43" y="16562"/>
                    </a:cubicBezTo>
                    <a:cubicBezTo>
                      <a:pt x="43" y="16707"/>
                      <a:pt x="85" y="16852"/>
                      <a:pt x="85" y="16997"/>
                    </a:cubicBezTo>
                    <a:cubicBezTo>
                      <a:pt x="85" y="17142"/>
                      <a:pt x="85" y="17287"/>
                      <a:pt x="128" y="17432"/>
                    </a:cubicBezTo>
                    <a:cubicBezTo>
                      <a:pt x="170" y="17686"/>
                      <a:pt x="170" y="17976"/>
                      <a:pt x="213" y="18230"/>
                    </a:cubicBezTo>
                    <a:cubicBezTo>
                      <a:pt x="213" y="18374"/>
                      <a:pt x="255" y="18483"/>
                      <a:pt x="255" y="18592"/>
                    </a:cubicBezTo>
                    <a:cubicBezTo>
                      <a:pt x="298" y="18737"/>
                      <a:pt x="298" y="18846"/>
                      <a:pt x="298" y="18954"/>
                    </a:cubicBezTo>
                    <a:cubicBezTo>
                      <a:pt x="340" y="19208"/>
                      <a:pt x="383" y="19426"/>
                      <a:pt x="425" y="19607"/>
                    </a:cubicBezTo>
                    <a:cubicBezTo>
                      <a:pt x="468" y="19824"/>
                      <a:pt x="510" y="20005"/>
                      <a:pt x="553" y="20187"/>
                    </a:cubicBezTo>
                    <a:cubicBezTo>
                      <a:pt x="595" y="20368"/>
                      <a:pt x="638" y="20549"/>
                      <a:pt x="638" y="20694"/>
                    </a:cubicBezTo>
                    <a:cubicBezTo>
                      <a:pt x="808" y="21274"/>
                      <a:pt x="893" y="21600"/>
                      <a:pt x="893" y="21600"/>
                    </a:cubicBezTo>
                    <a:cubicBezTo>
                      <a:pt x="893" y="21600"/>
                      <a:pt x="1446" y="21346"/>
                      <a:pt x="2254" y="20948"/>
                    </a:cubicBezTo>
                    <a:cubicBezTo>
                      <a:pt x="3104" y="20585"/>
                      <a:pt x="4252" y="20114"/>
                      <a:pt x="5357" y="19679"/>
                    </a:cubicBezTo>
                    <a:cubicBezTo>
                      <a:pt x="6506" y="19244"/>
                      <a:pt x="7654" y="18846"/>
                      <a:pt x="8504" y="18556"/>
                    </a:cubicBezTo>
                    <a:cubicBezTo>
                      <a:pt x="9397" y="18266"/>
                      <a:pt x="9950" y="18085"/>
                      <a:pt x="9950" y="1808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7" name="Freeform 48"/>
              <p:cNvSpPr/>
              <p:nvPr/>
            </p:nvSpPr>
            <p:spPr>
              <a:xfrm>
                <a:off x="107249" y="2344821"/>
                <a:ext cx="1606492" cy="16042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77" y="13406"/>
                    </a:moveTo>
                    <a:cubicBezTo>
                      <a:pt x="16577" y="13406"/>
                      <a:pt x="16936" y="13010"/>
                      <a:pt x="17438" y="12399"/>
                    </a:cubicBezTo>
                    <a:cubicBezTo>
                      <a:pt x="17940" y="11824"/>
                      <a:pt x="18586" y="10998"/>
                      <a:pt x="19232" y="10171"/>
                    </a:cubicBezTo>
                    <a:cubicBezTo>
                      <a:pt x="19842" y="9344"/>
                      <a:pt x="20452" y="8518"/>
                      <a:pt x="20882" y="7871"/>
                    </a:cubicBezTo>
                    <a:cubicBezTo>
                      <a:pt x="21313" y="7224"/>
                      <a:pt x="21600" y="6793"/>
                      <a:pt x="21600" y="6793"/>
                    </a:cubicBezTo>
                    <a:cubicBezTo>
                      <a:pt x="21600" y="6793"/>
                      <a:pt x="21456" y="6721"/>
                      <a:pt x="21205" y="6577"/>
                    </a:cubicBezTo>
                    <a:cubicBezTo>
                      <a:pt x="21134" y="6577"/>
                      <a:pt x="21098" y="6541"/>
                      <a:pt x="21026" y="6505"/>
                    </a:cubicBezTo>
                    <a:cubicBezTo>
                      <a:pt x="20954" y="6469"/>
                      <a:pt x="20882" y="6397"/>
                      <a:pt x="20775" y="6361"/>
                    </a:cubicBezTo>
                    <a:cubicBezTo>
                      <a:pt x="20703" y="6325"/>
                      <a:pt x="20631" y="6254"/>
                      <a:pt x="20524" y="6218"/>
                    </a:cubicBezTo>
                    <a:cubicBezTo>
                      <a:pt x="20488" y="6182"/>
                      <a:pt x="20452" y="6182"/>
                      <a:pt x="20380" y="6146"/>
                    </a:cubicBezTo>
                    <a:cubicBezTo>
                      <a:pt x="20344" y="6110"/>
                      <a:pt x="20308" y="6074"/>
                      <a:pt x="20272" y="6038"/>
                    </a:cubicBezTo>
                    <a:cubicBezTo>
                      <a:pt x="19483" y="5571"/>
                      <a:pt x="18586" y="4852"/>
                      <a:pt x="17833" y="3989"/>
                    </a:cubicBezTo>
                    <a:cubicBezTo>
                      <a:pt x="17725" y="3882"/>
                      <a:pt x="17653" y="3774"/>
                      <a:pt x="17546" y="3666"/>
                    </a:cubicBezTo>
                    <a:cubicBezTo>
                      <a:pt x="17474" y="3558"/>
                      <a:pt x="17366" y="3450"/>
                      <a:pt x="17294" y="3342"/>
                    </a:cubicBezTo>
                    <a:cubicBezTo>
                      <a:pt x="17115" y="3127"/>
                      <a:pt x="16971" y="2875"/>
                      <a:pt x="16828" y="2660"/>
                    </a:cubicBezTo>
                    <a:cubicBezTo>
                      <a:pt x="16756" y="2552"/>
                      <a:pt x="16684" y="2444"/>
                      <a:pt x="16613" y="2336"/>
                    </a:cubicBezTo>
                    <a:cubicBezTo>
                      <a:pt x="16577" y="2264"/>
                      <a:pt x="16541" y="2228"/>
                      <a:pt x="16505" y="2156"/>
                    </a:cubicBezTo>
                    <a:cubicBezTo>
                      <a:pt x="16469" y="2120"/>
                      <a:pt x="16469" y="2049"/>
                      <a:pt x="16433" y="2013"/>
                    </a:cubicBezTo>
                    <a:cubicBezTo>
                      <a:pt x="16361" y="1905"/>
                      <a:pt x="16326" y="1797"/>
                      <a:pt x="16254" y="1689"/>
                    </a:cubicBezTo>
                    <a:cubicBezTo>
                      <a:pt x="16218" y="1617"/>
                      <a:pt x="16218" y="1581"/>
                      <a:pt x="16182" y="1545"/>
                    </a:cubicBezTo>
                    <a:cubicBezTo>
                      <a:pt x="16146" y="1474"/>
                      <a:pt x="16146" y="1438"/>
                      <a:pt x="16110" y="1366"/>
                    </a:cubicBezTo>
                    <a:cubicBezTo>
                      <a:pt x="16074" y="1258"/>
                      <a:pt x="16039" y="1186"/>
                      <a:pt x="15967" y="1078"/>
                    </a:cubicBezTo>
                    <a:cubicBezTo>
                      <a:pt x="15931" y="1006"/>
                      <a:pt x="15895" y="899"/>
                      <a:pt x="15859" y="827"/>
                    </a:cubicBezTo>
                    <a:cubicBezTo>
                      <a:pt x="15823" y="647"/>
                      <a:pt x="15751" y="503"/>
                      <a:pt x="15716" y="395"/>
                    </a:cubicBezTo>
                    <a:cubicBezTo>
                      <a:pt x="15644" y="252"/>
                      <a:pt x="15644" y="144"/>
                      <a:pt x="15608" y="108"/>
                    </a:cubicBezTo>
                    <a:cubicBezTo>
                      <a:pt x="15572" y="36"/>
                      <a:pt x="15572" y="0"/>
                      <a:pt x="15572" y="0"/>
                    </a:cubicBezTo>
                    <a:cubicBezTo>
                      <a:pt x="15572" y="0"/>
                      <a:pt x="15070" y="72"/>
                      <a:pt x="14316" y="216"/>
                    </a:cubicBezTo>
                    <a:cubicBezTo>
                      <a:pt x="13527" y="323"/>
                      <a:pt x="12486" y="467"/>
                      <a:pt x="11482" y="575"/>
                    </a:cubicBezTo>
                    <a:cubicBezTo>
                      <a:pt x="10441" y="683"/>
                      <a:pt x="9401" y="755"/>
                      <a:pt x="8611" y="791"/>
                    </a:cubicBezTo>
                    <a:cubicBezTo>
                      <a:pt x="7858" y="827"/>
                      <a:pt x="7320" y="863"/>
                      <a:pt x="7320" y="863"/>
                    </a:cubicBezTo>
                    <a:cubicBezTo>
                      <a:pt x="7320" y="863"/>
                      <a:pt x="6853" y="1078"/>
                      <a:pt x="6136" y="1402"/>
                    </a:cubicBezTo>
                    <a:cubicBezTo>
                      <a:pt x="5454" y="1761"/>
                      <a:pt x="4521" y="2264"/>
                      <a:pt x="3588" y="2767"/>
                    </a:cubicBezTo>
                    <a:cubicBezTo>
                      <a:pt x="2655" y="3306"/>
                      <a:pt x="1758" y="3846"/>
                      <a:pt x="1112" y="4277"/>
                    </a:cubicBezTo>
                    <a:cubicBezTo>
                      <a:pt x="431" y="4708"/>
                      <a:pt x="0" y="5032"/>
                      <a:pt x="0" y="5032"/>
                    </a:cubicBezTo>
                    <a:cubicBezTo>
                      <a:pt x="0" y="5032"/>
                      <a:pt x="36" y="5103"/>
                      <a:pt x="72" y="5247"/>
                    </a:cubicBezTo>
                    <a:cubicBezTo>
                      <a:pt x="108" y="5427"/>
                      <a:pt x="179" y="5643"/>
                      <a:pt x="287" y="5930"/>
                    </a:cubicBezTo>
                    <a:cubicBezTo>
                      <a:pt x="395" y="6218"/>
                      <a:pt x="538" y="6577"/>
                      <a:pt x="682" y="6972"/>
                    </a:cubicBezTo>
                    <a:cubicBezTo>
                      <a:pt x="753" y="7188"/>
                      <a:pt x="861" y="7368"/>
                      <a:pt x="969" y="7619"/>
                    </a:cubicBezTo>
                    <a:cubicBezTo>
                      <a:pt x="1076" y="7835"/>
                      <a:pt x="1184" y="8051"/>
                      <a:pt x="1292" y="8302"/>
                    </a:cubicBezTo>
                    <a:cubicBezTo>
                      <a:pt x="1328" y="8410"/>
                      <a:pt x="1399" y="8554"/>
                      <a:pt x="1435" y="8662"/>
                    </a:cubicBezTo>
                    <a:cubicBezTo>
                      <a:pt x="1507" y="8805"/>
                      <a:pt x="1579" y="8913"/>
                      <a:pt x="1650" y="9057"/>
                    </a:cubicBezTo>
                    <a:cubicBezTo>
                      <a:pt x="1758" y="9308"/>
                      <a:pt x="1902" y="9560"/>
                      <a:pt x="2045" y="9848"/>
                    </a:cubicBezTo>
                    <a:cubicBezTo>
                      <a:pt x="2117" y="9991"/>
                      <a:pt x="2189" y="10135"/>
                      <a:pt x="2296" y="10243"/>
                    </a:cubicBezTo>
                    <a:cubicBezTo>
                      <a:pt x="2368" y="10387"/>
                      <a:pt x="2440" y="10530"/>
                      <a:pt x="2512" y="10674"/>
                    </a:cubicBezTo>
                    <a:cubicBezTo>
                      <a:pt x="2691" y="10962"/>
                      <a:pt x="2835" y="11249"/>
                      <a:pt x="3050" y="11501"/>
                    </a:cubicBezTo>
                    <a:cubicBezTo>
                      <a:pt x="3409" y="12076"/>
                      <a:pt x="3767" y="12651"/>
                      <a:pt x="4234" y="13226"/>
                    </a:cubicBezTo>
                    <a:cubicBezTo>
                      <a:pt x="4449" y="13513"/>
                      <a:pt x="4664" y="13801"/>
                      <a:pt x="4880" y="14053"/>
                    </a:cubicBezTo>
                    <a:cubicBezTo>
                      <a:pt x="5131" y="14340"/>
                      <a:pt x="5346" y="14592"/>
                      <a:pt x="5597" y="14879"/>
                    </a:cubicBezTo>
                    <a:cubicBezTo>
                      <a:pt x="7463" y="17072"/>
                      <a:pt x="9759" y="18833"/>
                      <a:pt x="11553" y="19947"/>
                    </a:cubicBezTo>
                    <a:cubicBezTo>
                      <a:pt x="11661" y="20019"/>
                      <a:pt x="11769" y="20091"/>
                      <a:pt x="11876" y="20126"/>
                    </a:cubicBezTo>
                    <a:cubicBezTo>
                      <a:pt x="11984" y="20198"/>
                      <a:pt x="12092" y="20270"/>
                      <a:pt x="12199" y="20342"/>
                    </a:cubicBezTo>
                    <a:cubicBezTo>
                      <a:pt x="12415" y="20450"/>
                      <a:pt x="12594" y="20558"/>
                      <a:pt x="12773" y="20666"/>
                    </a:cubicBezTo>
                    <a:cubicBezTo>
                      <a:pt x="12953" y="20773"/>
                      <a:pt x="13132" y="20881"/>
                      <a:pt x="13312" y="20953"/>
                    </a:cubicBezTo>
                    <a:cubicBezTo>
                      <a:pt x="13455" y="21025"/>
                      <a:pt x="13635" y="21133"/>
                      <a:pt x="13742" y="21205"/>
                    </a:cubicBezTo>
                    <a:cubicBezTo>
                      <a:pt x="14280" y="21456"/>
                      <a:pt x="14603" y="21600"/>
                      <a:pt x="14603" y="21600"/>
                    </a:cubicBezTo>
                    <a:cubicBezTo>
                      <a:pt x="14603" y="21600"/>
                      <a:pt x="14675" y="21097"/>
                      <a:pt x="14819" y="20306"/>
                    </a:cubicBezTo>
                    <a:cubicBezTo>
                      <a:pt x="14962" y="19515"/>
                      <a:pt x="15177" y="18473"/>
                      <a:pt x="15429" y="17431"/>
                    </a:cubicBezTo>
                    <a:cubicBezTo>
                      <a:pt x="15680" y="16425"/>
                      <a:pt x="15967" y="15418"/>
                      <a:pt x="16182" y="14664"/>
                    </a:cubicBezTo>
                    <a:cubicBezTo>
                      <a:pt x="16397" y="13909"/>
                      <a:pt x="16577" y="13406"/>
                      <a:pt x="16577" y="1340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8" name="Freeform 49"/>
              <p:cNvSpPr/>
              <p:nvPr/>
            </p:nvSpPr>
            <p:spPr>
              <a:xfrm>
                <a:off x="1367155" y="2847201"/>
                <a:ext cx="1614395" cy="1307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95" y="9874"/>
                    </a:moveTo>
                    <a:cubicBezTo>
                      <a:pt x="16495" y="9874"/>
                      <a:pt x="16423" y="9213"/>
                      <a:pt x="16280" y="8287"/>
                    </a:cubicBezTo>
                    <a:cubicBezTo>
                      <a:pt x="16138" y="7362"/>
                      <a:pt x="15923" y="6127"/>
                      <a:pt x="15638" y="4849"/>
                    </a:cubicBezTo>
                    <a:cubicBezTo>
                      <a:pt x="15388" y="3615"/>
                      <a:pt x="15102" y="2424"/>
                      <a:pt x="14888" y="1499"/>
                    </a:cubicBezTo>
                    <a:cubicBezTo>
                      <a:pt x="14674" y="573"/>
                      <a:pt x="14495" y="0"/>
                      <a:pt x="14495" y="0"/>
                    </a:cubicBezTo>
                    <a:cubicBezTo>
                      <a:pt x="14495" y="0"/>
                      <a:pt x="14352" y="88"/>
                      <a:pt x="14102" y="220"/>
                    </a:cubicBezTo>
                    <a:cubicBezTo>
                      <a:pt x="14067" y="220"/>
                      <a:pt x="13995" y="264"/>
                      <a:pt x="13924" y="309"/>
                    </a:cubicBezTo>
                    <a:cubicBezTo>
                      <a:pt x="13817" y="353"/>
                      <a:pt x="13745" y="397"/>
                      <a:pt x="13674" y="441"/>
                    </a:cubicBezTo>
                    <a:cubicBezTo>
                      <a:pt x="13567" y="485"/>
                      <a:pt x="13496" y="529"/>
                      <a:pt x="13388" y="573"/>
                    </a:cubicBezTo>
                    <a:cubicBezTo>
                      <a:pt x="13353" y="617"/>
                      <a:pt x="13281" y="617"/>
                      <a:pt x="13246" y="661"/>
                    </a:cubicBezTo>
                    <a:cubicBezTo>
                      <a:pt x="13210" y="661"/>
                      <a:pt x="13139" y="705"/>
                      <a:pt x="13103" y="705"/>
                    </a:cubicBezTo>
                    <a:cubicBezTo>
                      <a:pt x="12246" y="1058"/>
                      <a:pt x="11139" y="1411"/>
                      <a:pt x="10068" y="1455"/>
                    </a:cubicBezTo>
                    <a:cubicBezTo>
                      <a:pt x="9961" y="1499"/>
                      <a:pt x="9818" y="1499"/>
                      <a:pt x="9675" y="1499"/>
                    </a:cubicBezTo>
                    <a:cubicBezTo>
                      <a:pt x="9533" y="1499"/>
                      <a:pt x="9425" y="1499"/>
                      <a:pt x="9283" y="1499"/>
                    </a:cubicBezTo>
                    <a:cubicBezTo>
                      <a:pt x="9211" y="1499"/>
                      <a:pt x="9140" y="1499"/>
                      <a:pt x="9068" y="1499"/>
                    </a:cubicBezTo>
                    <a:cubicBezTo>
                      <a:pt x="9033" y="1499"/>
                      <a:pt x="8961" y="1455"/>
                      <a:pt x="8890" y="1455"/>
                    </a:cubicBezTo>
                    <a:cubicBezTo>
                      <a:pt x="8747" y="1455"/>
                      <a:pt x="8640" y="1455"/>
                      <a:pt x="8497" y="1411"/>
                    </a:cubicBezTo>
                    <a:cubicBezTo>
                      <a:pt x="8390" y="1411"/>
                      <a:pt x="8247" y="1367"/>
                      <a:pt x="8140" y="1367"/>
                    </a:cubicBezTo>
                    <a:cubicBezTo>
                      <a:pt x="7997" y="1322"/>
                      <a:pt x="7890" y="1322"/>
                      <a:pt x="7783" y="1278"/>
                    </a:cubicBezTo>
                    <a:cubicBezTo>
                      <a:pt x="7640" y="1278"/>
                      <a:pt x="7533" y="1234"/>
                      <a:pt x="7426" y="1234"/>
                    </a:cubicBezTo>
                    <a:cubicBezTo>
                      <a:pt x="7355" y="1190"/>
                      <a:pt x="7319" y="1190"/>
                      <a:pt x="7248" y="1190"/>
                    </a:cubicBezTo>
                    <a:cubicBezTo>
                      <a:pt x="7212" y="1146"/>
                      <a:pt x="7140" y="1146"/>
                      <a:pt x="7105" y="1102"/>
                    </a:cubicBezTo>
                    <a:cubicBezTo>
                      <a:pt x="6998" y="1102"/>
                      <a:pt x="6891" y="1058"/>
                      <a:pt x="6819" y="1014"/>
                    </a:cubicBezTo>
                    <a:cubicBezTo>
                      <a:pt x="6712" y="1014"/>
                      <a:pt x="6605" y="970"/>
                      <a:pt x="6534" y="926"/>
                    </a:cubicBezTo>
                    <a:cubicBezTo>
                      <a:pt x="6355" y="882"/>
                      <a:pt x="6212" y="793"/>
                      <a:pt x="6105" y="749"/>
                    </a:cubicBezTo>
                    <a:cubicBezTo>
                      <a:pt x="5962" y="705"/>
                      <a:pt x="5855" y="661"/>
                      <a:pt x="5820" y="617"/>
                    </a:cubicBezTo>
                    <a:cubicBezTo>
                      <a:pt x="5748" y="617"/>
                      <a:pt x="5712" y="573"/>
                      <a:pt x="5712" y="573"/>
                    </a:cubicBezTo>
                    <a:cubicBezTo>
                      <a:pt x="5712" y="573"/>
                      <a:pt x="5462" y="1146"/>
                      <a:pt x="5105" y="1984"/>
                    </a:cubicBezTo>
                    <a:cubicBezTo>
                      <a:pt x="4713" y="2821"/>
                      <a:pt x="4177" y="3923"/>
                      <a:pt x="3642" y="4981"/>
                    </a:cubicBezTo>
                    <a:cubicBezTo>
                      <a:pt x="3106" y="6039"/>
                      <a:pt x="2499" y="7097"/>
                      <a:pt x="2071" y="7891"/>
                    </a:cubicBezTo>
                    <a:cubicBezTo>
                      <a:pt x="1607" y="8684"/>
                      <a:pt x="1285" y="9213"/>
                      <a:pt x="1285" y="9213"/>
                    </a:cubicBezTo>
                    <a:cubicBezTo>
                      <a:pt x="1285" y="9213"/>
                      <a:pt x="1178" y="9830"/>
                      <a:pt x="1035" y="10756"/>
                    </a:cubicBezTo>
                    <a:cubicBezTo>
                      <a:pt x="857" y="11726"/>
                      <a:pt x="678" y="12960"/>
                      <a:pt x="500" y="14282"/>
                    </a:cubicBezTo>
                    <a:cubicBezTo>
                      <a:pt x="321" y="15561"/>
                      <a:pt x="214" y="16839"/>
                      <a:pt x="107" y="17809"/>
                    </a:cubicBezTo>
                    <a:cubicBezTo>
                      <a:pt x="36" y="18779"/>
                      <a:pt x="0" y="19440"/>
                      <a:pt x="0" y="19440"/>
                    </a:cubicBezTo>
                    <a:cubicBezTo>
                      <a:pt x="0" y="19440"/>
                      <a:pt x="71" y="19440"/>
                      <a:pt x="214" y="19528"/>
                    </a:cubicBezTo>
                    <a:cubicBezTo>
                      <a:pt x="357" y="19572"/>
                      <a:pt x="571" y="19704"/>
                      <a:pt x="857" y="19793"/>
                    </a:cubicBezTo>
                    <a:cubicBezTo>
                      <a:pt x="1142" y="19925"/>
                      <a:pt x="1500" y="20057"/>
                      <a:pt x="1892" y="20233"/>
                    </a:cubicBezTo>
                    <a:cubicBezTo>
                      <a:pt x="2106" y="20278"/>
                      <a:pt x="2321" y="20366"/>
                      <a:pt x="2535" y="20454"/>
                    </a:cubicBezTo>
                    <a:cubicBezTo>
                      <a:pt x="2785" y="20498"/>
                      <a:pt x="2999" y="20586"/>
                      <a:pt x="3285" y="20674"/>
                    </a:cubicBezTo>
                    <a:cubicBezTo>
                      <a:pt x="3392" y="20718"/>
                      <a:pt x="3535" y="20762"/>
                      <a:pt x="3642" y="20807"/>
                    </a:cubicBezTo>
                    <a:cubicBezTo>
                      <a:pt x="3784" y="20807"/>
                      <a:pt x="3927" y="20851"/>
                      <a:pt x="4070" y="20895"/>
                    </a:cubicBezTo>
                    <a:cubicBezTo>
                      <a:pt x="4356" y="20939"/>
                      <a:pt x="4641" y="21027"/>
                      <a:pt x="4927" y="21115"/>
                    </a:cubicBezTo>
                    <a:cubicBezTo>
                      <a:pt x="5213" y="21159"/>
                      <a:pt x="5534" y="21203"/>
                      <a:pt x="5855" y="21291"/>
                    </a:cubicBezTo>
                    <a:cubicBezTo>
                      <a:pt x="6141" y="21336"/>
                      <a:pt x="6462" y="21380"/>
                      <a:pt x="6819" y="21424"/>
                    </a:cubicBezTo>
                    <a:cubicBezTo>
                      <a:pt x="7140" y="21468"/>
                      <a:pt x="7462" y="21512"/>
                      <a:pt x="7819" y="21512"/>
                    </a:cubicBezTo>
                    <a:cubicBezTo>
                      <a:pt x="7997" y="21556"/>
                      <a:pt x="8140" y="21556"/>
                      <a:pt x="8319" y="21556"/>
                    </a:cubicBezTo>
                    <a:cubicBezTo>
                      <a:pt x="8497" y="21556"/>
                      <a:pt x="8676" y="21600"/>
                      <a:pt x="8854" y="21600"/>
                    </a:cubicBezTo>
                    <a:cubicBezTo>
                      <a:pt x="9211" y="21600"/>
                      <a:pt x="9568" y="21600"/>
                      <a:pt x="9925" y="21600"/>
                    </a:cubicBezTo>
                    <a:cubicBezTo>
                      <a:pt x="10247" y="21600"/>
                      <a:pt x="10604" y="21556"/>
                      <a:pt x="10961" y="21556"/>
                    </a:cubicBezTo>
                    <a:cubicBezTo>
                      <a:pt x="11318" y="21556"/>
                      <a:pt x="11675" y="21512"/>
                      <a:pt x="12032" y="21468"/>
                    </a:cubicBezTo>
                    <a:cubicBezTo>
                      <a:pt x="12210" y="21424"/>
                      <a:pt x="12389" y="21424"/>
                      <a:pt x="12567" y="21380"/>
                    </a:cubicBezTo>
                    <a:cubicBezTo>
                      <a:pt x="12746" y="21380"/>
                      <a:pt x="12889" y="21336"/>
                      <a:pt x="13067" y="21291"/>
                    </a:cubicBezTo>
                    <a:cubicBezTo>
                      <a:pt x="13781" y="21159"/>
                      <a:pt x="14424" y="21071"/>
                      <a:pt x="15066" y="20851"/>
                    </a:cubicBezTo>
                    <a:cubicBezTo>
                      <a:pt x="15388" y="20762"/>
                      <a:pt x="15709" y="20718"/>
                      <a:pt x="16030" y="20630"/>
                    </a:cubicBezTo>
                    <a:cubicBezTo>
                      <a:pt x="16316" y="20498"/>
                      <a:pt x="16602" y="20410"/>
                      <a:pt x="16887" y="20322"/>
                    </a:cubicBezTo>
                    <a:cubicBezTo>
                      <a:pt x="17030" y="20278"/>
                      <a:pt x="17173" y="20233"/>
                      <a:pt x="17316" y="20145"/>
                    </a:cubicBezTo>
                    <a:cubicBezTo>
                      <a:pt x="17459" y="20101"/>
                      <a:pt x="17601" y="20057"/>
                      <a:pt x="17744" y="20013"/>
                    </a:cubicBezTo>
                    <a:cubicBezTo>
                      <a:pt x="17994" y="19881"/>
                      <a:pt x="18244" y="19793"/>
                      <a:pt x="18494" y="19704"/>
                    </a:cubicBezTo>
                    <a:cubicBezTo>
                      <a:pt x="18601" y="19616"/>
                      <a:pt x="18744" y="19572"/>
                      <a:pt x="18851" y="19528"/>
                    </a:cubicBezTo>
                    <a:cubicBezTo>
                      <a:pt x="18958" y="19484"/>
                      <a:pt x="19065" y="19440"/>
                      <a:pt x="19172" y="19396"/>
                    </a:cubicBezTo>
                    <a:cubicBezTo>
                      <a:pt x="19386" y="19264"/>
                      <a:pt x="19601" y="19176"/>
                      <a:pt x="19779" y="19087"/>
                    </a:cubicBezTo>
                    <a:cubicBezTo>
                      <a:pt x="19958" y="18999"/>
                      <a:pt x="20172" y="18911"/>
                      <a:pt x="20315" y="18823"/>
                    </a:cubicBezTo>
                    <a:cubicBezTo>
                      <a:pt x="20493" y="18735"/>
                      <a:pt x="20636" y="18647"/>
                      <a:pt x="20743" y="18558"/>
                    </a:cubicBezTo>
                    <a:cubicBezTo>
                      <a:pt x="21279" y="18250"/>
                      <a:pt x="21600" y="18118"/>
                      <a:pt x="21600" y="18118"/>
                    </a:cubicBezTo>
                    <a:cubicBezTo>
                      <a:pt x="21600" y="18118"/>
                      <a:pt x="21243" y="17589"/>
                      <a:pt x="20707" y="16839"/>
                    </a:cubicBezTo>
                    <a:cubicBezTo>
                      <a:pt x="20208" y="16134"/>
                      <a:pt x="19565" y="15120"/>
                      <a:pt x="18922" y="14062"/>
                    </a:cubicBezTo>
                    <a:cubicBezTo>
                      <a:pt x="18280" y="13048"/>
                      <a:pt x="17673" y="11990"/>
                      <a:pt x="17244" y="11197"/>
                    </a:cubicBezTo>
                    <a:cubicBezTo>
                      <a:pt x="16780" y="10403"/>
                      <a:pt x="16495" y="9874"/>
                      <a:pt x="16495" y="987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9" name="Freeform 50"/>
              <p:cNvSpPr/>
              <p:nvPr/>
            </p:nvSpPr>
            <p:spPr>
              <a:xfrm>
                <a:off x="2525453" y="2256763"/>
                <a:ext cx="1582785" cy="1592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40" y="3401"/>
                    </a:moveTo>
                    <a:cubicBezTo>
                      <a:pt x="13040" y="3401"/>
                      <a:pt x="12567" y="3148"/>
                      <a:pt x="11875" y="2786"/>
                    </a:cubicBezTo>
                    <a:cubicBezTo>
                      <a:pt x="11146" y="2424"/>
                      <a:pt x="10199" y="1954"/>
                      <a:pt x="9252" y="1556"/>
                    </a:cubicBezTo>
                    <a:cubicBezTo>
                      <a:pt x="8268" y="1122"/>
                      <a:pt x="7321" y="724"/>
                      <a:pt x="6593" y="434"/>
                    </a:cubicBezTo>
                    <a:cubicBezTo>
                      <a:pt x="5828" y="145"/>
                      <a:pt x="5354" y="0"/>
                      <a:pt x="5354" y="0"/>
                    </a:cubicBezTo>
                    <a:cubicBezTo>
                      <a:pt x="5354" y="0"/>
                      <a:pt x="5318" y="145"/>
                      <a:pt x="5245" y="398"/>
                    </a:cubicBezTo>
                    <a:cubicBezTo>
                      <a:pt x="5245" y="470"/>
                      <a:pt x="5209" y="543"/>
                      <a:pt x="5209" y="615"/>
                    </a:cubicBezTo>
                    <a:cubicBezTo>
                      <a:pt x="5172" y="687"/>
                      <a:pt x="5136" y="796"/>
                      <a:pt x="5136" y="868"/>
                    </a:cubicBezTo>
                    <a:cubicBezTo>
                      <a:pt x="5099" y="941"/>
                      <a:pt x="5063" y="1049"/>
                      <a:pt x="5027" y="1158"/>
                    </a:cubicBezTo>
                    <a:cubicBezTo>
                      <a:pt x="5027" y="1194"/>
                      <a:pt x="4990" y="1266"/>
                      <a:pt x="4990" y="1303"/>
                    </a:cubicBezTo>
                    <a:cubicBezTo>
                      <a:pt x="4954" y="1339"/>
                      <a:pt x="4954" y="1411"/>
                      <a:pt x="4917" y="1447"/>
                    </a:cubicBezTo>
                    <a:cubicBezTo>
                      <a:pt x="4626" y="2316"/>
                      <a:pt x="4152" y="3401"/>
                      <a:pt x="3460" y="4306"/>
                    </a:cubicBezTo>
                    <a:cubicBezTo>
                      <a:pt x="3388" y="4414"/>
                      <a:pt x="3278" y="4523"/>
                      <a:pt x="3205" y="4667"/>
                    </a:cubicBezTo>
                    <a:cubicBezTo>
                      <a:pt x="3133" y="4776"/>
                      <a:pt x="3023" y="4884"/>
                      <a:pt x="2950" y="4993"/>
                    </a:cubicBezTo>
                    <a:cubicBezTo>
                      <a:pt x="2768" y="5210"/>
                      <a:pt x="2550" y="5391"/>
                      <a:pt x="2368" y="5608"/>
                    </a:cubicBezTo>
                    <a:cubicBezTo>
                      <a:pt x="2295" y="5680"/>
                      <a:pt x="2185" y="5789"/>
                      <a:pt x="2076" y="5861"/>
                    </a:cubicBezTo>
                    <a:cubicBezTo>
                      <a:pt x="2040" y="5934"/>
                      <a:pt x="2003" y="5970"/>
                      <a:pt x="1967" y="6006"/>
                    </a:cubicBezTo>
                    <a:cubicBezTo>
                      <a:pt x="1894" y="6042"/>
                      <a:pt x="1858" y="6115"/>
                      <a:pt x="1821" y="6151"/>
                    </a:cubicBezTo>
                    <a:cubicBezTo>
                      <a:pt x="1712" y="6223"/>
                      <a:pt x="1639" y="6295"/>
                      <a:pt x="1530" y="6368"/>
                    </a:cubicBezTo>
                    <a:cubicBezTo>
                      <a:pt x="1493" y="6404"/>
                      <a:pt x="1457" y="6440"/>
                      <a:pt x="1384" y="6476"/>
                    </a:cubicBezTo>
                    <a:cubicBezTo>
                      <a:pt x="1348" y="6513"/>
                      <a:pt x="1311" y="6549"/>
                      <a:pt x="1275" y="6585"/>
                    </a:cubicBezTo>
                    <a:cubicBezTo>
                      <a:pt x="1166" y="6657"/>
                      <a:pt x="1093" y="6730"/>
                      <a:pt x="1020" y="6766"/>
                    </a:cubicBezTo>
                    <a:cubicBezTo>
                      <a:pt x="911" y="6838"/>
                      <a:pt x="838" y="6911"/>
                      <a:pt x="765" y="6947"/>
                    </a:cubicBezTo>
                    <a:cubicBezTo>
                      <a:pt x="619" y="7055"/>
                      <a:pt x="474" y="7128"/>
                      <a:pt x="364" y="7200"/>
                    </a:cubicBezTo>
                    <a:cubicBezTo>
                      <a:pt x="255" y="7309"/>
                      <a:pt x="182" y="7345"/>
                      <a:pt x="109" y="7381"/>
                    </a:cubicBezTo>
                    <a:cubicBezTo>
                      <a:pt x="36" y="7417"/>
                      <a:pt x="0" y="7417"/>
                      <a:pt x="0" y="7417"/>
                    </a:cubicBezTo>
                    <a:cubicBezTo>
                      <a:pt x="0" y="7417"/>
                      <a:pt x="219" y="7924"/>
                      <a:pt x="510" y="8647"/>
                    </a:cubicBezTo>
                    <a:cubicBezTo>
                      <a:pt x="838" y="9371"/>
                      <a:pt x="1202" y="10348"/>
                      <a:pt x="1530" y="11325"/>
                    </a:cubicBezTo>
                    <a:cubicBezTo>
                      <a:pt x="1894" y="12302"/>
                      <a:pt x="2185" y="13315"/>
                      <a:pt x="2404" y="14074"/>
                    </a:cubicBezTo>
                    <a:cubicBezTo>
                      <a:pt x="2623" y="14834"/>
                      <a:pt x="2732" y="15341"/>
                      <a:pt x="2732" y="15341"/>
                    </a:cubicBezTo>
                    <a:cubicBezTo>
                      <a:pt x="2732" y="15341"/>
                      <a:pt x="3060" y="15775"/>
                      <a:pt x="3570" y="16390"/>
                    </a:cubicBezTo>
                    <a:cubicBezTo>
                      <a:pt x="4080" y="16969"/>
                      <a:pt x="4772" y="17801"/>
                      <a:pt x="5500" y="18561"/>
                    </a:cubicBezTo>
                    <a:cubicBezTo>
                      <a:pt x="6229" y="19357"/>
                      <a:pt x="6994" y="20117"/>
                      <a:pt x="7576" y="20695"/>
                    </a:cubicBezTo>
                    <a:cubicBezTo>
                      <a:pt x="8123" y="21238"/>
                      <a:pt x="8523" y="21600"/>
                      <a:pt x="8523" y="21600"/>
                    </a:cubicBezTo>
                    <a:cubicBezTo>
                      <a:pt x="8523" y="21600"/>
                      <a:pt x="8633" y="21564"/>
                      <a:pt x="8742" y="21455"/>
                    </a:cubicBezTo>
                    <a:cubicBezTo>
                      <a:pt x="8888" y="21383"/>
                      <a:pt x="9106" y="21274"/>
                      <a:pt x="9361" y="21093"/>
                    </a:cubicBezTo>
                    <a:cubicBezTo>
                      <a:pt x="9616" y="20913"/>
                      <a:pt x="9944" y="20695"/>
                      <a:pt x="10308" y="20478"/>
                    </a:cubicBezTo>
                    <a:cubicBezTo>
                      <a:pt x="10490" y="20334"/>
                      <a:pt x="10673" y="20225"/>
                      <a:pt x="10891" y="20044"/>
                    </a:cubicBezTo>
                    <a:cubicBezTo>
                      <a:pt x="11073" y="19899"/>
                      <a:pt x="11292" y="19755"/>
                      <a:pt x="11474" y="19610"/>
                    </a:cubicBezTo>
                    <a:cubicBezTo>
                      <a:pt x="11583" y="19502"/>
                      <a:pt x="11692" y="19429"/>
                      <a:pt x="11802" y="19357"/>
                    </a:cubicBezTo>
                    <a:cubicBezTo>
                      <a:pt x="11911" y="19248"/>
                      <a:pt x="12020" y="19176"/>
                      <a:pt x="12166" y="19067"/>
                    </a:cubicBezTo>
                    <a:cubicBezTo>
                      <a:pt x="12384" y="18886"/>
                      <a:pt x="12603" y="18669"/>
                      <a:pt x="12822" y="18488"/>
                    </a:cubicBezTo>
                    <a:cubicBezTo>
                      <a:pt x="12967" y="18380"/>
                      <a:pt x="13077" y="18271"/>
                      <a:pt x="13186" y="18163"/>
                    </a:cubicBezTo>
                    <a:cubicBezTo>
                      <a:pt x="13295" y="18054"/>
                      <a:pt x="13441" y="17946"/>
                      <a:pt x="13550" y="17837"/>
                    </a:cubicBezTo>
                    <a:cubicBezTo>
                      <a:pt x="13769" y="17620"/>
                      <a:pt x="14024" y="17403"/>
                      <a:pt x="14279" y="17150"/>
                    </a:cubicBezTo>
                    <a:cubicBezTo>
                      <a:pt x="14716" y="16643"/>
                      <a:pt x="15226" y="16137"/>
                      <a:pt x="15663" y="15594"/>
                    </a:cubicBezTo>
                    <a:cubicBezTo>
                      <a:pt x="15918" y="15305"/>
                      <a:pt x="16136" y="15051"/>
                      <a:pt x="16355" y="14762"/>
                    </a:cubicBezTo>
                    <a:cubicBezTo>
                      <a:pt x="16573" y="14472"/>
                      <a:pt x="16792" y="14183"/>
                      <a:pt x="17010" y="13893"/>
                    </a:cubicBezTo>
                    <a:cubicBezTo>
                      <a:pt x="18722" y="11506"/>
                      <a:pt x="19924" y="8864"/>
                      <a:pt x="20617" y="6874"/>
                    </a:cubicBezTo>
                    <a:cubicBezTo>
                      <a:pt x="20689" y="6730"/>
                      <a:pt x="20726" y="6621"/>
                      <a:pt x="20762" y="6513"/>
                    </a:cubicBezTo>
                    <a:cubicBezTo>
                      <a:pt x="20799" y="6368"/>
                      <a:pt x="20835" y="6259"/>
                      <a:pt x="20872" y="6151"/>
                    </a:cubicBezTo>
                    <a:cubicBezTo>
                      <a:pt x="20944" y="5934"/>
                      <a:pt x="21017" y="5680"/>
                      <a:pt x="21090" y="5499"/>
                    </a:cubicBezTo>
                    <a:cubicBezTo>
                      <a:pt x="21126" y="5282"/>
                      <a:pt x="21199" y="5102"/>
                      <a:pt x="21236" y="4921"/>
                    </a:cubicBezTo>
                    <a:cubicBezTo>
                      <a:pt x="21272" y="4740"/>
                      <a:pt x="21345" y="4559"/>
                      <a:pt x="21381" y="4414"/>
                    </a:cubicBezTo>
                    <a:cubicBezTo>
                      <a:pt x="21491" y="3835"/>
                      <a:pt x="21600" y="3473"/>
                      <a:pt x="21600" y="3473"/>
                    </a:cubicBezTo>
                    <a:cubicBezTo>
                      <a:pt x="21600" y="3473"/>
                      <a:pt x="21054" y="3510"/>
                      <a:pt x="20252" y="3546"/>
                    </a:cubicBezTo>
                    <a:cubicBezTo>
                      <a:pt x="19415" y="3582"/>
                      <a:pt x="18358" y="3618"/>
                      <a:pt x="17302" y="3618"/>
                    </a:cubicBezTo>
                    <a:cubicBezTo>
                      <a:pt x="16209" y="3618"/>
                      <a:pt x="15153" y="3546"/>
                      <a:pt x="14351" y="3510"/>
                    </a:cubicBezTo>
                    <a:cubicBezTo>
                      <a:pt x="13550" y="3473"/>
                      <a:pt x="13040" y="3401"/>
                      <a:pt x="13040" y="340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0" name="Freeform 51"/>
              <p:cNvSpPr/>
              <p:nvPr/>
            </p:nvSpPr>
            <p:spPr>
              <a:xfrm>
                <a:off x="2748984" y="776714"/>
                <a:ext cx="1410057" cy="1597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386" y="6491"/>
                    </a:moveTo>
                    <a:cubicBezTo>
                      <a:pt x="8386" y="6491"/>
                      <a:pt x="7855" y="6707"/>
                      <a:pt x="7036" y="7032"/>
                    </a:cubicBezTo>
                    <a:cubicBezTo>
                      <a:pt x="6218" y="7356"/>
                      <a:pt x="5155" y="7789"/>
                      <a:pt x="4091" y="8258"/>
                    </a:cubicBezTo>
                    <a:cubicBezTo>
                      <a:pt x="3068" y="8727"/>
                      <a:pt x="2005" y="9231"/>
                      <a:pt x="1268" y="9628"/>
                    </a:cubicBezTo>
                    <a:cubicBezTo>
                      <a:pt x="491" y="10025"/>
                      <a:pt x="0" y="10277"/>
                      <a:pt x="0" y="10277"/>
                    </a:cubicBezTo>
                    <a:cubicBezTo>
                      <a:pt x="0" y="10277"/>
                      <a:pt x="82" y="10421"/>
                      <a:pt x="286" y="10638"/>
                    </a:cubicBezTo>
                    <a:cubicBezTo>
                      <a:pt x="327" y="10674"/>
                      <a:pt x="409" y="10746"/>
                      <a:pt x="450" y="10818"/>
                    </a:cubicBezTo>
                    <a:cubicBezTo>
                      <a:pt x="491" y="10890"/>
                      <a:pt x="573" y="10962"/>
                      <a:pt x="614" y="11034"/>
                    </a:cubicBezTo>
                    <a:cubicBezTo>
                      <a:pt x="695" y="11107"/>
                      <a:pt x="736" y="11179"/>
                      <a:pt x="818" y="11287"/>
                    </a:cubicBezTo>
                    <a:cubicBezTo>
                      <a:pt x="859" y="11323"/>
                      <a:pt x="859" y="11359"/>
                      <a:pt x="900" y="11395"/>
                    </a:cubicBezTo>
                    <a:cubicBezTo>
                      <a:pt x="941" y="11467"/>
                      <a:pt x="982" y="11503"/>
                      <a:pt x="1023" y="11539"/>
                    </a:cubicBezTo>
                    <a:cubicBezTo>
                      <a:pt x="1555" y="12296"/>
                      <a:pt x="2127" y="13306"/>
                      <a:pt x="2455" y="14352"/>
                    </a:cubicBezTo>
                    <a:cubicBezTo>
                      <a:pt x="2495" y="14496"/>
                      <a:pt x="2536" y="14640"/>
                      <a:pt x="2577" y="14749"/>
                    </a:cubicBezTo>
                    <a:cubicBezTo>
                      <a:pt x="2618" y="14893"/>
                      <a:pt x="2659" y="15037"/>
                      <a:pt x="2700" y="15145"/>
                    </a:cubicBezTo>
                    <a:cubicBezTo>
                      <a:pt x="2700" y="15217"/>
                      <a:pt x="2741" y="15289"/>
                      <a:pt x="2741" y="15362"/>
                    </a:cubicBezTo>
                    <a:cubicBezTo>
                      <a:pt x="2741" y="15398"/>
                      <a:pt x="2741" y="15470"/>
                      <a:pt x="2782" y="15542"/>
                    </a:cubicBezTo>
                    <a:cubicBezTo>
                      <a:pt x="2782" y="15686"/>
                      <a:pt x="2823" y="15794"/>
                      <a:pt x="2823" y="15939"/>
                    </a:cubicBezTo>
                    <a:cubicBezTo>
                      <a:pt x="2864" y="16047"/>
                      <a:pt x="2864" y="16191"/>
                      <a:pt x="2864" y="16299"/>
                    </a:cubicBezTo>
                    <a:cubicBezTo>
                      <a:pt x="2905" y="16443"/>
                      <a:pt x="2905" y="16552"/>
                      <a:pt x="2905" y="16660"/>
                    </a:cubicBezTo>
                    <a:cubicBezTo>
                      <a:pt x="2905" y="16804"/>
                      <a:pt x="2905" y="16912"/>
                      <a:pt x="2905" y="17020"/>
                    </a:cubicBezTo>
                    <a:cubicBezTo>
                      <a:pt x="2905" y="17092"/>
                      <a:pt x="2945" y="17129"/>
                      <a:pt x="2945" y="17201"/>
                    </a:cubicBezTo>
                    <a:cubicBezTo>
                      <a:pt x="2945" y="17237"/>
                      <a:pt x="2905" y="17309"/>
                      <a:pt x="2905" y="17345"/>
                    </a:cubicBezTo>
                    <a:cubicBezTo>
                      <a:pt x="2905" y="17453"/>
                      <a:pt x="2905" y="17561"/>
                      <a:pt x="2905" y="17669"/>
                    </a:cubicBezTo>
                    <a:cubicBezTo>
                      <a:pt x="2905" y="17778"/>
                      <a:pt x="2905" y="17850"/>
                      <a:pt x="2905" y="17958"/>
                    </a:cubicBezTo>
                    <a:cubicBezTo>
                      <a:pt x="2864" y="18138"/>
                      <a:pt x="2864" y="18282"/>
                      <a:pt x="2864" y="18427"/>
                    </a:cubicBezTo>
                    <a:cubicBezTo>
                      <a:pt x="2864" y="18571"/>
                      <a:pt x="2823" y="18679"/>
                      <a:pt x="2823" y="18715"/>
                    </a:cubicBezTo>
                    <a:cubicBezTo>
                      <a:pt x="2823" y="18787"/>
                      <a:pt x="2782" y="18859"/>
                      <a:pt x="2782" y="18859"/>
                    </a:cubicBezTo>
                    <a:cubicBezTo>
                      <a:pt x="2782" y="18859"/>
                      <a:pt x="3355" y="18968"/>
                      <a:pt x="4214" y="19184"/>
                    </a:cubicBezTo>
                    <a:cubicBezTo>
                      <a:pt x="5073" y="19400"/>
                      <a:pt x="6218" y="19725"/>
                      <a:pt x="7323" y="20049"/>
                    </a:cubicBezTo>
                    <a:cubicBezTo>
                      <a:pt x="8427" y="20410"/>
                      <a:pt x="9532" y="20771"/>
                      <a:pt x="10350" y="21095"/>
                    </a:cubicBezTo>
                    <a:cubicBezTo>
                      <a:pt x="11168" y="21384"/>
                      <a:pt x="11741" y="21600"/>
                      <a:pt x="11741" y="21600"/>
                    </a:cubicBezTo>
                    <a:cubicBezTo>
                      <a:pt x="11741" y="21600"/>
                      <a:pt x="12314" y="21600"/>
                      <a:pt x="13214" y="21564"/>
                    </a:cubicBezTo>
                    <a:cubicBezTo>
                      <a:pt x="14114" y="21564"/>
                      <a:pt x="15300" y="21528"/>
                      <a:pt x="16486" y="21456"/>
                    </a:cubicBezTo>
                    <a:cubicBezTo>
                      <a:pt x="17714" y="21384"/>
                      <a:pt x="18900" y="21275"/>
                      <a:pt x="19800" y="21167"/>
                    </a:cubicBezTo>
                    <a:cubicBezTo>
                      <a:pt x="20700" y="21059"/>
                      <a:pt x="21314" y="20987"/>
                      <a:pt x="21314" y="20987"/>
                    </a:cubicBezTo>
                    <a:cubicBezTo>
                      <a:pt x="21314" y="20987"/>
                      <a:pt x="21314" y="20915"/>
                      <a:pt x="21355" y="20735"/>
                    </a:cubicBezTo>
                    <a:cubicBezTo>
                      <a:pt x="21355" y="20590"/>
                      <a:pt x="21395" y="20374"/>
                      <a:pt x="21436" y="20049"/>
                    </a:cubicBezTo>
                    <a:cubicBezTo>
                      <a:pt x="21436" y="19761"/>
                      <a:pt x="21477" y="19400"/>
                      <a:pt x="21518" y="18968"/>
                    </a:cubicBezTo>
                    <a:cubicBezTo>
                      <a:pt x="21559" y="18751"/>
                      <a:pt x="21559" y="18535"/>
                      <a:pt x="21559" y="18282"/>
                    </a:cubicBezTo>
                    <a:cubicBezTo>
                      <a:pt x="21559" y="18066"/>
                      <a:pt x="21559" y="17814"/>
                      <a:pt x="21600" y="17525"/>
                    </a:cubicBezTo>
                    <a:cubicBezTo>
                      <a:pt x="21600" y="17417"/>
                      <a:pt x="21600" y="17273"/>
                      <a:pt x="21600" y="17129"/>
                    </a:cubicBezTo>
                    <a:cubicBezTo>
                      <a:pt x="21600" y="17020"/>
                      <a:pt x="21600" y="16876"/>
                      <a:pt x="21600" y="16732"/>
                    </a:cubicBezTo>
                    <a:cubicBezTo>
                      <a:pt x="21559" y="16443"/>
                      <a:pt x="21559" y="16155"/>
                      <a:pt x="21559" y="15830"/>
                    </a:cubicBezTo>
                    <a:cubicBezTo>
                      <a:pt x="21559" y="15542"/>
                      <a:pt x="21518" y="15217"/>
                      <a:pt x="21477" y="14893"/>
                    </a:cubicBezTo>
                    <a:cubicBezTo>
                      <a:pt x="21436" y="14568"/>
                      <a:pt x="21395" y="14244"/>
                      <a:pt x="21355" y="13919"/>
                    </a:cubicBezTo>
                    <a:cubicBezTo>
                      <a:pt x="21314" y="13595"/>
                      <a:pt x="21232" y="13234"/>
                      <a:pt x="21191" y="12910"/>
                    </a:cubicBezTo>
                    <a:cubicBezTo>
                      <a:pt x="21150" y="12729"/>
                      <a:pt x="21150" y="12549"/>
                      <a:pt x="21109" y="12405"/>
                    </a:cubicBezTo>
                    <a:cubicBezTo>
                      <a:pt x="21068" y="12224"/>
                      <a:pt x="21027" y="12044"/>
                      <a:pt x="20986" y="11864"/>
                    </a:cubicBezTo>
                    <a:cubicBezTo>
                      <a:pt x="20905" y="11539"/>
                      <a:pt x="20823" y="11179"/>
                      <a:pt x="20700" y="10818"/>
                    </a:cubicBezTo>
                    <a:cubicBezTo>
                      <a:pt x="20618" y="10493"/>
                      <a:pt x="20495" y="10133"/>
                      <a:pt x="20414" y="9808"/>
                    </a:cubicBezTo>
                    <a:cubicBezTo>
                      <a:pt x="20291" y="9448"/>
                      <a:pt x="20168" y="9123"/>
                      <a:pt x="20045" y="8763"/>
                    </a:cubicBezTo>
                    <a:cubicBezTo>
                      <a:pt x="19964" y="8618"/>
                      <a:pt x="19923" y="8438"/>
                      <a:pt x="19841" y="8258"/>
                    </a:cubicBezTo>
                    <a:cubicBezTo>
                      <a:pt x="19759" y="8114"/>
                      <a:pt x="19718" y="7933"/>
                      <a:pt x="19636" y="7753"/>
                    </a:cubicBezTo>
                    <a:cubicBezTo>
                      <a:pt x="19350" y="7104"/>
                      <a:pt x="19064" y="6491"/>
                      <a:pt x="18736" y="5878"/>
                    </a:cubicBezTo>
                    <a:cubicBezTo>
                      <a:pt x="18573" y="5589"/>
                      <a:pt x="18409" y="5265"/>
                      <a:pt x="18245" y="5012"/>
                    </a:cubicBezTo>
                    <a:cubicBezTo>
                      <a:pt x="18082" y="4724"/>
                      <a:pt x="17918" y="4471"/>
                      <a:pt x="17755" y="4183"/>
                    </a:cubicBezTo>
                    <a:cubicBezTo>
                      <a:pt x="17673" y="4075"/>
                      <a:pt x="17591" y="3931"/>
                      <a:pt x="17509" y="3786"/>
                    </a:cubicBezTo>
                    <a:cubicBezTo>
                      <a:pt x="17427" y="3678"/>
                      <a:pt x="17345" y="3570"/>
                      <a:pt x="17264" y="3426"/>
                    </a:cubicBezTo>
                    <a:cubicBezTo>
                      <a:pt x="17100" y="3209"/>
                      <a:pt x="16936" y="2957"/>
                      <a:pt x="16773" y="2741"/>
                    </a:cubicBezTo>
                    <a:cubicBezTo>
                      <a:pt x="16691" y="2632"/>
                      <a:pt x="16609" y="2524"/>
                      <a:pt x="16568" y="2416"/>
                    </a:cubicBezTo>
                    <a:cubicBezTo>
                      <a:pt x="16486" y="2308"/>
                      <a:pt x="16405" y="2236"/>
                      <a:pt x="16323" y="2128"/>
                    </a:cubicBezTo>
                    <a:cubicBezTo>
                      <a:pt x="16159" y="1947"/>
                      <a:pt x="16036" y="1767"/>
                      <a:pt x="15914" y="1587"/>
                    </a:cubicBezTo>
                    <a:cubicBezTo>
                      <a:pt x="15750" y="1406"/>
                      <a:pt x="15627" y="1262"/>
                      <a:pt x="15505" y="1118"/>
                    </a:cubicBezTo>
                    <a:cubicBezTo>
                      <a:pt x="15382" y="974"/>
                      <a:pt x="15300" y="829"/>
                      <a:pt x="15177" y="721"/>
                    </a:cubicBezTo>
                    <a:cubicBezTo>
                      <a:pt x="14768" y="252"/>
                      <a:pt x="14523" y="0"/>
                      <a:pt x="14523" y="0"/>
                    </a:cubicBezTo>
                    <a:cubicBezTo>
                      <a:pt x="14523" y="0"/>
                      <a:pt x="14195" y="433"/>
                      <a:pt x="13623" y="1046"/>
                    </a:cubicBezTo>
                    <a:cubicBezTo>
                      <a:pt x="13091" y="1695"/>
                      <a:pt x="12355" y="2524"/>
                      <a:pt x="11577" y="3354"/>
                    </a:cubicBezTo>
                    <a:cubicBezTo>
                      <a:pt x="10841" y="4147"/>
                      <a:pt x="10023" y="4976"/>
                      <a:pt x="9409" y="5553"/>
                    </a:cubicBezTo>
                    <a:cubicBezTo>
                      <a:pt x="8836" y="6130"/>
                      <a:pt x="8386" y="6491"/>
                      <a:pt x="8386" y="649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1" name="Freeform 52"/>
              <p:cNvSpPr/>
              <p:nvPr/>
            </p:nvSpPr>
            <p:spPr>
              <a:xfrm>
                <a:off x="2085164" y="0"/>
                <a:ext cx="1489083" cy="1473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9" y="9000"/>
                    </a:moveTo>
                    <a:cubicBezTo>
                      <a:pt x="1819" y="9000"/>
                      <a:pt x="1665" y="9548"/>
                      <a:pt x="1471" y="10370"/>
                    </a:cubicBezTo>
                    <a:cubicBezTo>
                      <a:pt x="1239" y="11191"/>
                      <a:pt x="968" y="12287"/>
                      <a:pt x="735" y="13383"/>
                    </a:cubicBezTo>
                    <a:cubicBezTo>
                      <a:pt x="503" y="14517"/>
                      <a:pt x="310" y="15613"/>
                      <a:pt x="194" y="16435"/>
                    </a:cubicBezTo>
                    <a:cubicBezTo>
                      <a:pt x="39" y="17296"/>
                      <a:pt x="0" y="17843"/>
                      <a:pt x="0" y="17843"/>
                    </a:cubicBezTo>
                    <a:cubicBezTo>
                      <a:pt x="0" y="17843"/>
                      <a:pt x="155" y="17843"/>
                      <a:pt x="465" y="17843"/>
                    </a:cubicBezTo>
                    <a:cubicBezTo>
                      <a:pt x="542" y="17843"/>
                      <a:pt x="619" y="17843"/>
                      <a:pt x="697" y="17843"/>
                    </a:cubicBezTo>
                    <a:cubicBezTo>
                      <a:pt x="774" y="17843"/>
                      <a:pt x="890" y="17883"/>
                      <a:pt x="968" y="17883"/>
                    </a:cubicBezTo>
                    <a:cubicBezTo>
                      <a:pt x="1084" y="17883"/>
                      <a:pt x="1200" y="17883"/>
                      <a:pt x="1316" y="17922"/>
                    </a:cubicBezTo>
                    <a:cubicBezTo>
                      <a:pt x="1355" y="17922"/>
                      <a:pt x="1394" y="17922"/>
                      <a:pt x="1471" y="17922"/>
                    </a:cubicBezTo>
                    <a:cubicBezTo>
                      <a:pt x="1510" y="17922"/>
                      <a:pt x="1587" y="17922"/>
                      <a:pt x="1626" y="17922"/>
                    </a:cubicBezTo>
                    <a:cubicBezTo>
                      <a:pt x="2594" y="18039"/>
                      <a:pt x="3794" y="18313"/>
                      <a:pt x="4877" y="18783"/>
                    </a:cubicBezTo>
                    <a:cubicBezTo>
                      <a:pt x="4994" y="18822"/>
                      <a:pt x="5148" y="18900"/>
                      <a:pt x="5265" y="18939"/>
                    </a:cubicBezTo>
                    <a:cubicBezTo>
                      <a:pt x="5381" y="19017"/>
                      <a:pt x="5535" y="19096"/>
                      <a:pt x="5652" y="19135"/>
                    </a:cubicBezTo>
                    <a:cubicBezTo>
                      <a:pt x="5729" y="19174"/>
                      <a:pt x="5768" y="19213"/>
                      <a:pt x="5845" y="19252"/>
                    </a:cubicBezTo>
                    <a:cubicBezTo>
                      <a:pt x="5923" y="19291"/>
                      <a:pt x="5961" y="19330"/>
                      <a:pt x="6039" y="19370"/>
                    </a:cubicBezTo>
                    <a:cubicBezTo>
                      <a:pt x="6155" y="19448"/>
                      <a:pt x="6271" y="19487"/>
                      <a:pt x="6387" y="19565"/>
                    </a:cubicBezTo>
                    <a:cubicBezTo>
                      <a:pt x="6503" y="19643"/>
                      <a:pt x="6619" y="19722"/>
                      <a:pt x="6735" y="19800"/>
                    </a:cubicBezTo>
                    <a:cubicBezTo>
                      <a:pt x="6852" y="19878"/>
                      <a:pt x="6968" y="19957"/>
                      <a:pt x="7045" y="20035"/>
                    </a:cubicBezTo>
                    <a:cubicBezTo>
                      <a:pt x="7161" y="20113"/>
                      <a:pt x="7239" y="20191"/>
                      <a:pt x="7355" y="20270"/>
                    </a:cubicBezTo>
                    <a:cubicBezTo>
                      <a:pt x="7394" y="20309"/>
                      <a:pt x="7471" y="20348"/>
                      <a:pt x="7510" y="20387"/>
                    </a:cubicBezTo>
                    <a:cubicBezTo>
                      <a:pt x="7548" y="20426"/>
                      <a:pt x="7587" y="20465"/>
                      <a:pt x="7626" y="20504"/>
                    </a:cubicBezTo>
                    <a:cubicBezTo>
                      <a:pt x="7742" y="20583"/>
                      <a:pt x="7819" y="20622"/>
                      <a:pt x="7897" y="20700"/>
                    </a:cubicBezTo>
                    <a:cubicBezTo>
                      <a:pt x="7974" y="20778"/>
                      <a:pt x="8052" y="20857"/>
                      <a:pt x="8129" y="20896"/>
                    </a:cubicBezTo>
                    <a:cubicBezTo>
                      <a:pt x="8245" y="21052"/>
                      <a:pt x="8400" y="21170"/>
                      <a:pt x="8477" y="21248"/>
                    </a:cubicBezTo>
                    <a:cubicBezTo>
                      <a:pt x="8594" y="21365"/>
                      <a:pt x="8671" y="21443"/>
                      <a:pt x="8710" y="21522"/>
                    </a:cubicBezTo>
                    <a:cubicBezTo>
                      <a:pt x="8748" y="21561"/>
                      <a:pt x="8787" y="21600"/>
                      <a:pt x="8787" y="21600"/>
                    </a:cubicBezTo>
                    <a:cubicBezTo>
                      <a:pt x="8787" y="21600"/>
                      <a:pt x="9252" y="21248"/>
                      <a:pt x="9948" y="20778"/>
                    </a:cubicBezTo>
                    <a:cubicBezTo>
                      <a:pt x="10606" y="20270"/>
                      <a:pt x="11535" y="19643"/>
                      <a:pt x="12503" y="19057"/>
                    </a:cubicBezTo>
                    <a:cubicBezTo>
                      <a:pt x="13432" y="18470"/>
                      <a:pt x="14439" y="17922"/>
                      <a:pt x="15174" y="17491"/>
                    </a:cubicBezTo>
                    <a:cubicBezTo>
                      <a:pt x="15910" y="17100"/>
                      <a:pt x="16413" y="16826"/>
                      <a:pt x="16413" y="16826"/>
                    </a:cubicBezTo>
                    <a:cubicBezTo>
                      <a:pt x="16413" y="16826"/>
                      <a:pt x="16761" y="16396"/>
                      <a:pt x="17265" y="15730"/>
                    </a:cubicBezTo>
                    <a:cubicBezTo>
                      <a:pt x="17806" y="15026"/>
                      <a:pt x="18465" y="14126"/>
                      <a:pt x="19123" y="13187"/>
                    </a:cubicBezTo>
                    <a:cubicBezTo>
                      <a:pt x="19781" y="12248"/>
                      <a:pt x="20400" y="11270"/>
                      <a:pt x="20865" y="10526"/>
                    </a:cubicBezTo>
                    <a:cubicBezTo>
                      <a:pt x="21329" y="9822"/>
                      <a:pt x="21600" y="9313"/>
                      <a:pt x="21600" y="9313"/>
                    </a:cubicBezTo>
                    <a:cubicBezTo>
                      <a:pt x="21600" y="9313"/>
                      <a:pt x="21561" y="9235"/>
                      <a:pt x="21406" y="9117"/>
                    </a:cubicBezTo>
                    <a:cubicBezTo>
                      <a:pt x="21290" y="9000"/>
                      <a:pt x="21135" y="8804"/>
                      <a:pt x="20903" y="8570"/>
                    </a:cubicBezTo>
                    <a:cubicBezTo>
                      <a:pt x="20671" y="8335"/>
                      <a:pt x="20400" y="8061"/>
                      <a:pt x="20052" y="7748"/>
                    </a:cubicBezTo>
                    <a:cubicBezTo>
                      <a:pt x="19897" y="7591"/>
                      <a:pt x="19703" y="7435"/>
                      <a:pt x="19510" y="7278"/>
                    </a:cubicBezTo>
                    <a:cubicBezTo>
                      <a:pt x="19316" y="7083"/>
                      <a:pt x="19123" y="6926"/>
                      <a:pt x="18890" y="6730"/>
                    </a:cubicBezTo>
                    <a:cubicBezTo>
                      <a:pt x="18774" y="6652"/>
                      <a:pt x="18697" y="6535"/>
                      <a:pt x="18581" y="6457"/>
                    </a:cubicBezTo>
                    <a:cubicBezTo>
                      <a:pt x="18465" y="6378"/>
                      <a:pt x="18348" y="6261"/>
                      <a:pt x="18194" y="6183"/>
                    </a:cubicBezTo>
                    <a:cubicBezTo>
                      <a:pt x="17961" y="5987"/>
                      <a:pt x="17729" y="5791"/>
                      <a:pt x="17458" y="5596"/>
                    </a:cubicBezTo>
                    <a:cubicBezTo>
                      <a:pt x="17187" y="5400"/>
                      <a:pt x="16916" y="5204"/>
                      <a:pt x="16606" y="5009"/>
                    </a:cubicBezTo>
                    <a:cubicBezTo>
                      <a:pt x="16335" y="4813"/>
                      <a:pt x="16065" y="4617"/>
                      <a:pt x="15755" y="4422"/>
                    </a:cubicBezTo>
                    <a:cubicBezTo>
                      <a:pt x="15445" y="4226"/>
                      <a:pt x="15135" y="4070"/>
                      <a:pt x="14787" y="3874"/>
                    </a:cubicBezTo>
                    <a:cubicBezTo>
                      <a:pt x="14632" y="3757"/>
                      <a:pt x="14477" y="3678"/>
                      <a:pt x="14323" y="3600"/>
                    </a:cubicBezTo>
                    <a:cubicBezTo>
                      <a:pt x="14129" y="3483"/>
                      <a:pt x="13974" y="3404"/>
                      <a:pt x="13819" y="3326"/>
                    </a:cubicBezTo>
                    <a:cubicBezTo>
                      <a:pt x="13471" y="3130"/>
                      <a:pt x="13123" y="2974"/>
                      <a:pt x="12774" y="2817"/>
                    </a:cubicBezTo>
                    <a:cubicBezTo>
                      <a:pt x="12426" y="2661"/>
                      <a:pt x="12077" y="2504"/>
                      <a:pt x="11729" y="2348"/>
                    </a:cubicBezTo>
                    <a:cubicBezTo>
                      <a:pt x="11381" y="2152"/>
                      <a:pt x="11032" y="2035"/>
                      <a:pt x="10645" y="1917"/>
                    </a:cubicBezTo>
                    <a:cubicBezTo>
                      <a:pt x="10490" y="1839"/>
                      <a:pt x="10297" y="1761"/>
                      <a:pt x="10142" y="1683"/>
                    </a:cubicBezTo>
                    <a:cubicBezTo>
                      <a:pt x="9948" y="1643"/>
                      <a:pt x="9755" y="1565"/>
                      <a:pt x="9600" y="1526"/>
                    </a:cubicBezTo>
                    <a:cubicBezTo>
                      <a:pt x="8865" y="1291"/>
                      <a:pt x="8168" y="1057"/>
                      <a:pt x="7471" y="900"/>
                    </a:cubicBezTo>
                    <a:cubicBezTo>
                      <a:pt x="7123" y="822"/>
                      <a:pt x="6774" y="743"/>
                      <a:pt x="6465" y="665"/>
                    </a:cubicBezTo>
                    <a:cubicBezTo>
                      <a:pt x="6116" y="587"/>
                      <a:pt x="5806" y="548"/>
                      <a:pt x="5458" y="470"/>
                    </a:cubicBezTo>
                    <a:cubicBezTo>
                      <a:pt x="5303" y="430"/>
                      <a:pt x="5148" y="430"/>
                      <a:pt x="4994" y="391"/>
                    </a:cubicBezTo>
                    <a:cubicBezTo>
                      <a:pt x="4839" y="352"/>
                      <a:pt x="4684" y="352"/>
                      <a:pt x="4568" y="313"/>
                    </a:cubicBezTo>
                    <a:cubicBezTo>
                      <a:pt x="4258" y="274"/>
                      <a:pt x="3948" y="235"/>
                      <a:pt x="3677" y="196"/>
                    </a:cubicBezTo>
                    <a:cubicBezTo>
                      <a:pt x="3561" y="196"/>
                      <a:pt x="3406" y="157"/>
                      <a:pt x="3290" y="157"/>
                    </a:cubicBezTo>
                    <a:cubicBezTo>
                      <a:pt x="3135" y="157"/>
                      <a:pt x="3019" y="117"/>
                      <a:pt x="2903" y="117"/>
                    </a:cubicBezTo>
                    <a:cubicBezTo>
                      <a:pt x="2632" y="117"/>
                      <a:pt x="2400" y="78"/>
                      <a:pt x="2206" y="78"/>
                    </a:cubicBezTo>
                    <a:cubicBezTo>
                      <a:pt x="1974" y="39"/>
                      <a:pt x="1742" y="39"/>
                      <a:pt x="1587" y="39"/>
                    </a:cubicBezTo>
                    <a:cubicBezTo>
                      <a:pt x="1394" y="0"/>
                      <a:pt x="1200" y="0"/>
                      <a:pt x="1045" y="0"/>
                    </a:cubicBezTo>
                    <a:cubicBezTo>
                      <a:pt x="426" y="0"/>
                      <a:pt x="39" y="0"/>
                      <a:pt x="39" y="0"/>
                    </a:cubicBezTo>
                    <a:cubicBezTo>
                      <a:pt x="39" y="0"/>
                      <a:pt x="194" y="548"/>
                      <a:pt x="426" y="1370"/>
                    </a:cubicBezTo>
                    <a:cubicBezTo>
                      <a:pt x="619" y="2230"/>
                      <a:pt x="890" y="3365"/>
                      <a:pt x="1123" y="4461"/>
                    </a:cubicBezTo>
                    <a:cubicBezTo>
                      <a:pt x="1316" y="5596"/>
                      <a:pt x="1510" y="6730"/>
                      <a:pt x="1665" y="7591"/>
                    </a:cubicBezTo>
                    <a:cubicBezTo>
                      <a:pt x="1781" y="8413"/>
                      <a:pt x="1819" y="9000"/>
                      <a:pt x="1819" y="9000"/>
                    </a:cubicBezTo>
                    <a:close/>
                  </a:path>
                </a:pathLst>
              </a:custGeom>
              <a:solidFill>
                <a:srgbClr val="2428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23" name="文字方塊 13"/>
            <p:cNvSpPr txBox="1"/>
            <p:nvPr/>
          </p:nvSpPr>
          <p:spPr>
            <a:xfrm>
              <a:off x="1228366" y="472754"/>
              <a:ext cx="556181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324" name="文字方塊 14"/>
            <p:cNvSpPr txBox="1"/>
            <p:nvPr/>
          </p:nvSpPr>
          <p:spPr>
            <a:xfrm>
              <a:off x="620324" y="2760846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03</a:t>
              </a:r>
            </a:p>
          </p:txBody>
        </p:sp>
        <p:sp>
          <p:nvSpPr>
            <p:cNvPr id="325" name="文字方塊 15"/>
            <p:cNvSpPr txBox="1"/>
            <p:nvPr/>
          </p:nvSpPr>
          <p:spPr>
            <a:xfrm>
              <a:off x="365286" y="1492485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326" name="文字方塊 16"/>
            <p:cNvSpPr txBox="1"/>
            <p:nvPr/>
          </p:nvSpPr>
          <p:spPr>
            <a:xfrm>
              <a:off x="1825318" y="3327948"/>
              <a:ext cx="556181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04</a:t>
              </a:r>
            </a:p>
          </p:txBody>
        </p:sp>
        <p:sp>
          <p:nvSpPr>
            <p:cNvPr id="327" name="文字方塊 17"/>
            <p:cNvSpPr txBox="1"/>
            <p:nvPr/>
          </p:nvSpPr>
          <p:spPr>
            <a:xfrm>
              <a:off x="3063902" y="2760845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05</a:t>
              </a:r>
            </a:p>
          </p:txBody>
        </p:sp>
        <p:sp>
          <p:nvSpPr>
            <p:cNvPr id="328" name="文字方塊 18"/>
            <p:cNvSpPr txBox="1"/>
            <p:nvPr/>
          </p:nvSpPr>
          <p:spPr>
            <a:xfrm>
              <a:off x="3244371" y="1444116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06</a:t>
              </a:r>
            </a:p>
          </p:txBody>
        </p:sp>
        <p:sp>
          <p:nvSpPr>
            <p:cNvPr id="329" name="文字方塊 19"/>
            <p:cNvSpPr txBox="1"/>
            <p:nvPr/>
          </p:nvSpPr>
          <p:spPr>
            <a:xfrm>
              <a:off x="2404634" y="469314"/>
              <a:ext cx="556181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07</a:t>
              </a:r>
            </a:p>
          </p:txBody>
        </p:sp>
      </p:grpSp>
      <p:sp>
        <p:nvSpPr>
          <p:cNvPr id="33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512148" y="3251188"/>
            <a:ext cx="1167702" cy="120862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3600" b="1">
                <a:solidFill>
                  <a:schemeClr val="accent1"/>
                </a:solidFill>
              </a:defRPr>
            </a:lvl1pPr>
            <a:lvl2pPr marL="800100" indent="-342900" algn="ctr">
              <a:buFontTx/>
              <a:defRPr sz="3600" b="1">
                <a:solidFill>
                  <a:schemeClr val="accent1"/>
                </a:solidFill>
              </a:defRPr>
            </a:lvl2pPr>
            <a:lvl3pPr marL="1325879" indent="-411479" algn="ctr">
              <a:buFontTx/>
              <a:defRPr sz="3600" b="1">
                <a:solidFill>
                  <a:schemeClr val="accent1"/>
                </a:solidFill>
              </a:defRPr>
            </a:lvl3pPr>
            <a:lvl4pPr marL="1828800" indent="-457200" algn="ctr">
              <a:buFontTx/>
              <a:defRPr sz="3600" b="1">
                <a:solidFill>
                  <a:schemeClr val="accent1"/>
                </a:solidFill>
              </a:defRPr>
            </a:lvl4pPr>
            <a:lvl5pPr marL="2286000" indent="-457200" algn="ctr">
              <a:buFontTx/>
              <a:defRPr sz="3600" b="1">
                <a:solidFill>
                  <a:schemeClr val="accent1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2" name="文字版面配置區 11"/>
          <p:cNvSpPr>
            <a:spLocks noGrp="1"/>
          </p:cNvSpPr>
          <p:nvPr>
            <p:ph type="body" sz="quarter" idx="13"/>
          </p:nvPr>
        </p:nvSpPr>
        <p:spPr>
          <a:xfrm>
            <a:off x="851255" y="1402878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333" name="文字版面配置區 11"/>
          <p:cNvSpPr>
            <a:spLocks noGrp="1"/>
          </p:cNvSpPr>
          <p:nvPr>
            <p:ph type="body" sz="quarter" idx="14"/>
          </p:nvPr>
        </p:nvSpPr>
        <p:spPr>
          <a:xfrm>
            <a:off x="851255" y="1774407"/>
            <a:ext cx="2352676" cy="707888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334" name="文字版面配置區 11"/>
          <p:cNvSpPr>
            <a:spLocks noGrp="1"/>
          </p:cNvSpPr>
          <p:nvPr>
            <p:ph type="body" sz="quarter" idx="15"/>
          </p:nvPr>
        </p:nvSpPr>
        <p:spPr>
          <a:xfrm>
            <a:off x="836568" y="2641150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335" name="文字版面配置區 11"/>
          <p:cNvSpPr>
            <a:spLocks noGrp="1"/>
          </p:cNvSpPr>
          <p:nvPr>
            <p:ph type="body" sz="quarter" idx="16"/>
          </p:nvPr>
        </p:nvSpPr>
        <p:spPr>
          <a:xfrm>
            <a:off x="836568" y="3003886"/>
            <a:ext cx="2352676" cy="707889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336" name="文字版面配置區 11"/>
          <p:cNvSpPr>
            <a:spLocks noGrp="1"/>
          </p:cNvSpPr>
          <p:nvPr>
            <p:ph type="body" sz="quarter" idx="17"/>
          </p:nvPr>
        </p:nvSpPr>
        <p:spPr>
          <a:xfrm>
            <a:off x="851255" y="3914016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337" name="文字版面配置區 11"/>
          <p:cNvSpPr>
            <a:spLocks noGrp="1"/>
          </p:cNvSpPr>
          <p:nvPr>
            <p:ph type="body" sz="quarter" idx="18"/>
          </p:nvPr>
        </p:nvSpPr>
        <p:spPr>
          <a:xfrm>
            <a:off x="851255" y="4303129"/>
            <a:ext cx="2352676" cy="707889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338" name="文字版面配置區 11"/>
          <p:cNvSpPr>
            <a:spLocks noGrp="1"/>
          </p:cNvSpPr>
          <p:nvPr>
            <p:ph type="body" sz="quarter" idx="19"/>
          </p:nvPr>
        </p:nvSpPr>
        <p:spPr>
          <a:xfrm>
            <a:off x="855164" y="5187117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339" name="文字版面配置區 11"/>
          <p:cNvSpPr>
            <a:spLocks noGrp="1"/>
          </p:cNvSpPr>
          <p:nvPr>
            <p:ph type="body" sz="quarter" idx="20"/>
          </p:nvPr>
        </p:nvSpPr>
        <p:spPr>
          <a:xfrm>
            <a:off x="855164" y="5549855"/>
            <a:ext cx="2352676" cy="707889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340" name="文字版面配置區 11"/>
          <p:cNvSpPr>
            <a:spLocks noGrp="1"/>
          </p:cNvSpPr>
          <p:nvPr>
            <p:ph type="body" sz="quarter" idx="21"/>
          </p:nvPr>
        </p:nvSpPr>
        <p:spPr>
          <a:xfrm>
            <a:off x="9001125" y="1774407"/>
            <a:ext cx="2352675" cy="3539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341" name="文字版面配置區 11"/>
          <p:cNvSpPr>
            <a:spLocks noGrp="1"/>
          </p:cNvSpPr>
          <p:nvPr>
            <p:ph type="body" sz="quarter" idx="22"/>
          </p:nvPr>
        </p:nvSpPr>
        <p:spPr>
          <a:xfrm>
            <a:off x="9001125" y="2145936"/>
            <a:ext cx="2352675" cy="707889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342" name="文字版面配置區 11"/>
          <p:cNvSpPr>
            <a:spLocks noGrp="1"/>
          </p:cNvSpPr>
          <p:nvPr>
            <p:ph type="body" sz="quarter" idx="23"/>
          </p:nvPr>
        </p:nvSpPr>
        <p:spPr>
          <a:xfrm>
            <a:off x="9001125" y="3241787"/>
            <a:ext cx="2352675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343" name="文字版面配置區 11"/>
          <p:cNvSpPr>
            <a:spLocks noGrp="1"/>
          </p:cNvSpPr>
          <p:nvPr>
            <p:ph type="body" sz="quarter" idx="24"/>
          </p:nvPr>
        </p:nvSpPr>
        <p:spPr>
          <a:xfrm>
            <a:off x="9001125" y="3613315"/>
            <a:ext cx="2352675" cy="707889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344" name="文字版面配置區 11"/>
          <p:cNvSpPr>
            <a:spLocks noGrp="1"/>
          </p:cNvSpPr>
          <p:nvPr>
            <p:ph type="body" sz="quarter" idx="25"/>
          </p:nvPr>
        </p:nvSpPr>
        <p:spPr>
          <a:xfrm>
            <a:off x="9001125" y="4799067"/>
            <a:ext cx="2352675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345" name="文字版面配置區 11"/>
          <p:cNvSpPr>
            <a:spLocks noGrp="1"/>
          </p:cNvSpPr>
          <p:nvPr>
            <p:ph type="body" sz="quarter" idx="26"/>
          </p:nvPr>
        </p:nvSpPr>
        <p:spPr>
          <a:xfrm>
            <a:off x="9001125" y="5170597"/>
            <a:ext cx="2352675" cy="707889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34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三步驟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55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6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59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357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0" name="Freeform 8"/>
          <p:cNvSpPr/>
          <p:nvPr/>
        </p:nvSpPr>
        <p:spPr>
          <a:xfrm>
            <a:off x="8081354" y="1766111"/>
            <a:ext cx="3326423" cy="4121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8" y="0"/>
                </a:moveTo>
                <a:lnTo>
                  <a:pt x="20742" y="0"/>
                </a:lnTo>
                <a:cubicBezTo>
                  <a:pt x="21216" y="0"/>
                  <a:pt x="21600" y="242"/>
                  <a:pt x="21600" y="539"/>
                </a:cubicBezTo>
                <a:lnTo>
                  <a:pt x="21600" y="21061"/>
                </a:lnTo>
                <a:cubicBezTo>
                  <a:pt x="21600" y="21358"/>
                  <a:pt x="21216" y="21600"/>
                  <a:pt x="20742" y="21600"/>
                </a:cubicBezTo>
                <a:lnTo>
                  <a:pt x="858" y="21600"/>
                </a:lnTo>
                <a:cubicBezTo>
                  <a:pt x="384" y="21600"/>
                  <a:pt x="0" y="21358"/>
                  <a:pt x="0" y="21061"/>
                </a:cubicBezTo>
                <a:lnTo>
                  <a:pt x="0" y="539"/>
                </a:lnTo>
                <a:cubicBezTo>
                  <a:pt x="0" y="242"/>
                  <a:pt x="384" y="0"/>
                  <a:pt x="858" y="0"/>
                </a:cubicBezTo>
                <a:close/>
              </a:path>
            </a:pathLst>
          </a:custGeom>
          <a:solidFill>
            <a:schemeClr val="accent4"/>
          </a:solidFill>
          <a:ln w="3175">
            <a:solidFill>
              <a:srgbClr val="D9D9D9"/>
            </a:solidFill>
          </a:ln>
        </p:spPr>
        <p:txBody>
          <a:bodyPr lIns="45719" rIns="45719"/>
          <a:lstStyle/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grpSp>
        <p:nvGrpSpPr>
          <p:cNvPr id="363" name="组合 33"/>
          <p:cNvGrpSpPr/>
          <p:nvPr/>
        </p:nvGrpSpPr>
        <p:grpSpPr>
          <a:xfrm>
            <a:off x="9278633" y="1971689"/>
            <a:ext cx="931863" cy="939801"/>
            <a:chOff x="0" y="0"/>
            <a:chExt cx="931862" cy="939800"/>
          </a:xfrm>
        </p:grpSpPr>
        <p:sp>
          <p:nvSpPr>
            <p:cNvPr id="361" name="Oval 20"/>
            <p:cNvSpPr/>
            <p:nvPr/>
          </p:nvSpPr>
          <p:spPr>
            <a:xfrm>
              <a:off x="-1" y="0"/>
              <a:ext cx="931864" cy="9398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362" name="TextBox 35"/>
            <p:cNvSpPr txBox="1"/>
            <p:nvPr/>
          </p:nvSpPr>
          <p:spPr>
            <a:xfrm>
              <a:off x="118632" y="177016"/>
              <a:ext cx="556182" cy="5740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b="1"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03</a:t>
              </a:r>
            </a:p>
          </p:txBody>
        </p:sp>
      </p:grpSp>
      <p:sp>
        <p:nvSpPr>
          <p:cNvPr id="36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05880" y="3162362"/>
            <a:ext cx="2873987" cy="24384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647700" indent="-190500" algn="ctr">
              <a:buFontTx/>
              <a:defRPr sz="2000">
                <a:solidFill>
                  <a:srgbClr val="FFFFFF"/>
                </a:solidFill>
              </a:defRPr>
            </a:lvl2pPr>
            <a:lvl3pPr marL="1143000" indent="-228600" algn="ctr">
              <a:buFontTx/>
              <a:defRPr sz="2000">
                <a:solidFill>
                  <a:srgbClr val="FFFFFF"/>
                </a:solidFill>
              </a:defRPr>
            </a:lvl3pPr>
            <a:lvl4pPr marL="1625600" indent="-254000" algn="ctr">
              <a:buFontTx/>
              <a:defRPr sz="2000">
                <a:solidFill>
                  <a:srgbClr val="FFFFFF"/>
                </a:solidFill>
              </a:defRPr>
            </a:lvl4pPr>
            <a:lvl5pPr marL="2082800" indent="-254000" algn="ctr">
              <a:buFontTx/>
              <a:defRPr sz="2000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5" name="Freeform 8"/>
          <p:cNvSpPr/>
          <p:nvPr/>
        </p:nvSpPr>
        <p:spPr>
          <a:xfrm>
            <a:off x="4396766" y="1766111"/>
            <a:ext cx="3326424" cy="4121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8" y="0"/>
                </a:moveTo>
                <a:lnTo>
                  <a:pt x="20742" y="0"/>
                </a:lnTo>
                <a:cubicBezTo>
                  <a:pt x="21216" y="0"/>
                  <a:pt x="21600" y="242"/>
                  <a:pt x="21600" y="539"/>
                </a:cubicBezTo>
                <a:lnTo>
                  <a:pt x="21600" y="21061"/>
                </a:lnTo>
                <a:cubicBezTo>
                  <a:pt x="21600" y="21358"/>
                  <a:pt x="21216" y="21600"/>
                  <a:pt x="20742" y="21600"/>
                </a:cubicBezTo>
                <a:lnTo>
                  <a:pt x="858" y="21600"/>
                </a:lnTo>
                <a:cubicBezTo>
                  <a:pt x="384" y="21600"/>
                  <a:pt x="0" y="21358"/>
                  <a:pt x="0" y="21061"/>
                </a:cubicBezTo>
                <a:lnTo>
                  <a:pt x="0" y="539"/>
                </a:lnTo>
                <a:cubicBezTo>
                  <a:pt x="0" y="242"/>
                  <a:pt x="384" y="0"/>
                  <a:pt x="858" y="0"/>
                </a:cubicBezTo>
                <a:close/>
              </a:path>
            </a:pathLst>
          </a:custGeom>
          <a:solidFill>
            <a:schemeClr val="accent2"/>
          </a:solidFill>
          <a:ln w="3175">
            <a:solidFill>
              <a:srgbClr val="D9D9D9"/>
            </a:solidFill>
          </a:ln>
        </p:spPr>
        <p:txBody>
          <a:bodyPr lIns="45719" rIns="45719"/>
          <a:lstStyle/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grpSp>
        <p:nvGrpSpPr>
          <p:cNvPr id="368" name="组合 33"/>
          <p:cNvGrpSpPr/>
          <p:nvPr/>
        </p:nvGrpSpPr>
        <p:grpSpPr>
          <a:xfrm>
            <a:off x="5543324" y="1971689"/>
            <a:ext cx="931863" cy="939801"/>
            <a:chOff x="0" y="0"/>
            <a:chExt cx="931862" cy="939800"/>
          </a:xfrm>
        </p:grpSpPr>
        <p:sp>
          <p:nvSpPr>
            <p:cNvPr id="366" name="Oval 20"/>
            <p:cNvSpPr/>
            <p:nvPr/>
          </p:nvSpPr>
          <p:spPr>
            <a:xfrm>
              <a:off x="-1" y="0"/>
              <a:ext cx="931864" cy="9398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367" name="TextBox 35"/>
            <p:cNvSpPr txBox="1"/>
            <p:nvPr/>
          </p:nvSpPr>
          <p:spPr>
            <a:xfrm>
              <a:off x="118632" y="177016"/>
              <a:ext cx="556182" cy="5740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b="1"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02</a:t>
              </a:r>
            </a:p>
          </p:txBody>
        </p:sp>
      </p:grpSp>
      <p:sp>
        <p:nvSpPr>
          <p:cNvPr id="369" name="文字版面配置區 20"/>
          <p:cNvSpPr>
            <a:spLocks noGrp="1"/>
          </p:cNvSpPr>
          <p:nvPr>
            <p:ph type="body" sz="quarter" idx="13"/>
          </p:nvPr>
        </p:nvSpPr>
        <p:spPr>
          <a:xfrm>
            <a:off x="4570572" y="3162362"/>
            <a:ext cx="2873987" cy="24384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3" name="组合 15"/>
          <p:cNvGrpSpPr/>
          <p:nvPr/>
        </p:nvGrpSpPr>
        <p:grpSpPr>
          <a:xfrm>
            <a:off x="7599774" y="3710761"/>
            <a:ext cx="633415" cy="638177"/>
            <a:chOff x="0" y="0"/>
            <a:chExt cx="633413" cy="638176"/>
          </a:xfrm>
        </p:grpSpPr>
        <p:sp>
          <p:nvSpPr>
            <p:cNvPr id="370" name="Oval 12"/>
            <p:cNvSpPr/>
            <p:nvPr/>
          </p:nvSpPr>
          <p:spPr>
            <a:xfrm>
              <a:off x="-1" y="-1"/>
              <a:ext cx="633415" cy="638178"/>
            </a:xfrm>
            <a:prstGeom prst="ellipse">
              <a:avLst/>
            </a:prstGeom>
            <a:solidFill>
              <a:srgbClr val="14406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371" name="Freeform 13"/>
            <p:cNvSpPr/>
            <p:nvPr/>
          </p:nvSpPr>
          <p:spPr>
            <a:xfrm>
              <a:off x="338137" y="150349"/>
              <a:ext cx="196772" cy="32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20323" extrusionOk="0">
                  <a:moveTo>
                    <a:pt x="18600" y="12575"/>
                  </a:moveTo>
                  <a:lnTo>
                    <a:pt x="11657" y="16141"/>
                  </a:lnTo>
                  <a:cubicBezTo>
                    <a:pt x="9429" y="17277"/>
                    <a:pt x="7200" y="18414"/>
                    <a:pt x="5057" y="19603"/>
                  </a:cubicBezTo>
                  <a:cubicBezTo>
                    <a:pt x="1800" y="21153"/>
                    <a:pt x="514" y="20068"/>
                    <a:pt x="0" y="17639"/>
                  </a:cubicBezTo>
                  <a:lnTo>
                    <a:pt x="3000" y="16141"/>
                  </a:lnTo>
                  <a:lnTo>
                    <a:pt x="9857" y="12575"/>
                  </a:lnTo>
                  <a:cubicBezTo>
                    <a:pt x="12257" y="10973"/>
                    <a:pt x="12857" y="9320"/>
                    <a:pt x="9600" y="7511"/>
                  </a:cubicBezTo>
                  <a:cubicBezTo>
                    <a:pt x="7371" y="6374"/>
                    <a:pt x="5143" y="5237"/>
                    <a:pt x="3000" y="4100"/>
                  </a:cubicBezTo>
                  <a:lnTo>
                    <a:pt x="0" y="2550"/>
                  </a:lnTo>
                  <a:cubicBezTo>
                    <a:pt x="343" y="-240"/>
                    <a:pt x="2229" y="-447"/>
                    <a:pt x="4800" y="535"/>
                  </a:cubicBezTo>
                  <a:lnTo>
                    <a:pt x="11657" y="4100"/>
                  </a:lnTo>
                  <a:cubicBezTo>
                    <a:pt x="13886" y="5237"/>
                    <a:pt x="16114" y="6374"/>
                    <a:pt x="18343" y="7511"/>
                  </a:cubicBezTo>
                  <a:cubicBezTo>
                    <a:pt x="21600" y="9320"/>
                    <a:pt x="21000" y="10973"/>
                    <a:pt x="18600" y="125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372" name="Freeform 14"/>
            <p:cNvSpPr/>
            <p:nvPr/>
          </p:nvSpPr>
          <p:spPr>
            <a:xfrm>
              <a:off x="142874" y="150349"/>
              <a:ext cx="196772" cy="32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20323" extrusionOk="0">
                  <a:moveTo>
                    <a:pt x="18600" y="12575"/>
                  </a:moveTo>
                  <a:lnTo>
                    <a:pt x="11657" y="16141"/>
                  </a:lnTo>
                  <a:cubicBezTo>
                    <a:pt x="9514" y="17277"/>
                    <a:pt x="7286" y="18414"/>
                    <a:pt x="5057" y="19603"/>
                  </a:cubicBezTo>
                  <a:cubicBezTo>
                    <a:pt x="1886" y="21153"/>
                    <a:pt x="514" y="20068"/>
                    <a:pt x="86" y="17639"/>
                  </a:cubicBezTo>
                  <a:lnTo>
                    <a:pt x="3000" y="16141"/>
                  </a:lnTo>
                  <a:lnTo>
                    <a:pt x="9857" y="12575"/>
                  </a:lnTo>
                  <a:cubicBezTo>
                    <a:pt x="12257" y="10973"/>
                    <a:pt x="12943" y="9320"/>
                    <a:pt x="9600" y="7511"/>
                  </a:cubicBezTo>
                  <a:cubicBezTo>
                    <a:pt x="7371" y="6374"/>
                    <a:pt x="5229" y="5237"/>
                    <a:pt x="3000" y="4100"/>
                  </a:cubicBezTo>
                  <a:lnTo>
                    <a:pt x="0" y="2550"/>
                  </a:lnTo>
                  <a:cubicBezTo>
                    <a:pt x="343" y="-240"/>
                    <a:pt x="2229" y="-447"/>
                    <a:pt x="4800" y="535"/>
                  </a:cubicBezTo>
                  <a:lnTo>
                    <a:pt x="11657" y="4100"/>
                  </a:lnTo>
                  <a:cubicBezTo>
                    <a:pt x="13886" y="5237"/>
                    <a:pt x="16114" y="6374"/>
                    <a:pt x="18343" y="7511"/>
                  </a:cubicBezTo>
                  <a:cubicBezTo>
                    <a:pt x="21600" y="9320"/>
                    <a:pt x="21000" y="10973"/>
                    <a:pt x="18600" y="125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</p:grpSp>
      <p:sp>
        <p:nvSpPr>
          <p:cNvPr id="374" name="Freeform 8"/>
          <p:cNvSpPr/>
          <p:nvPr/>
        </p:nvSpPr>
        <p:spPr>
          <a:xfrm>
            <a:off x="712177" y="1765861"/>
            <a:ext cx="3326423" cy="4121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8" y="0"/>
                </a:moveTo>
                <a:lnTo>
                  <a:pt x="20742" y="0"/>
                </a:lnTo>
                <a:cubicBezTo>
                  <a:pt x="21216" y="0"/>
                  <a:pt x="21600" y="242"/>
                  <a:pt x="21600" y="539"/>
                </a:cubicBezTo>
                <a:lnTo>
                  <a:pt x="21600" y="21061"/>
                </a:lnTo>
                <a:cubicBezTo>
                  <a:pt x="21600" y="21358"/>
                  <a:pt x="21216" y="21600"/>
                  <a:pt x="20742" y="21600"/>
                </a:cubicBezTo>
                <a:lnTo>
                  <a:pt x="858" y="21600"/>
                </a:lnTo>
                <a:cubicBezTo>
                  <a:pt x="384" y="21600"/>
                  <a:pt x="0" y="21358"/>
                  <a:pt x="0" y="21061"/>
                </a:cubicBezTo>
                <a:lnTo>
                  <a:pt x="0" y="539"/>
                </a:lnTo>
                <a:cubicBezTo>
                  <a:pt x="0" y="242"/>
                  <a:pt x="384" y="0"/>
                  <a:pt x="858" y="0"/>
                </a:cubicBezTo>
                <a:close/>
              </a:path>
            </a:pathLst>
          </a:custGeom>
          <a:solidFill>
            <a:schemeClr val="accent1"/>
          </a:solidFill>
          <a:ln w="3175">
            <a:solidFill>
              <a:srgbClr val="D9D9D9"/>
            </a:solidFill>
          </a:ln>
        </p:spPr>
        <p:txBody>
          <a:bodyPr lIns="45719" rIns="45719"/>
          <a:lstStyle/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grpSp>
        <p:nvGrpSpPr>
          <p:cNvPr id="377" name="组合 33"/>
          <p:cNvGrpSpPr/>
          <p:nvPr/>
        </p:nvGrpSpPr>
        <p:grpSpPr>
          <a:xfrm>
            <a:off x="1909457" y="1971438"/>
            <a:ext cx="931863" cy="939801"/>
            <a:chOff x="0" y="0"/>
            <a:chExt cx="931862" cy="939800"/>
          </a:xfrm>
        </p:grpSpPr>
        <p:sp>
          <p:nvSpPr>
            <p:cNvPr id="375" name="Oval 20"/>
            <p:cNvSpPr/>
            <p:nvPr/>
          </p:nvSpPr>
          <p:spPr>
            <a:xfrm>
              <a:off x="-1" y="0"/>
              <a:ext cx="931864" cy="9398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376" name="TextBox 35"/>
            <p:cNvSpPr txBox="1"/>
            <p:nvPr/>
          </p:nvSpPr>
          <p:spPr>
            <a:xfrm>
              <a:off x="118632" y="177016"/>
              <a:ext cx="556182" cy="5740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b="1"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378" name="文字版面配置區 20"/>
          <p:cNvSpPr>
            <a:spLocks noGrp="1"/>
          </p:cNvSpPr>
          <p:nvPr>
            <p:ph type="body" sz="quarter" idx="14"/>
          </p:nvPr>
        </p:nvSpPr>
        <p:spPr>
          <a:xfrm>
            <a:off x="936703" y="3162112"/>
            <a:ext cx="2873987" cy="24384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2" name="组合 15"/>
          <p:cNvGrpSpPr/>
          <p:nvPr/>
        </p:nvGrpSpPr>
        <p:grpSpPr>
          <a:xfrm>
            <a:off x="3903614" y="3706781"/>
            <a:ext cx="633415" cy="638177"/>
            <a:chOff x="0" y="0"/>
            <a:chExt cx="633413" cy="638176"/>
          </a:xfrm>
        </p:grpSpPr>
        <p:sp>
          <p:nvSpPr>
            <p:cNvPr id="379" name="Oval 12"/>
            <p:cNvSpPr/>
            <p:nvPr/>
          </p:nvSpPr>
          <p:spPr>
            <a:xfrm>
              <a:off x="-1" y="-1"/>
              <a:ext cx="633415" cy="638178"/>
            </a:xfrm>
            <a:prstGeom prst="ellipse">
              <a:avLst/>
            </a:prstGeom>
            <a:solidFill>
              <a:srgbClr val="14406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380" name="Freeform 13"/>
            <p:cNvSpPr/>
            <p:nvPr/>
          </p:nvSpPr>
          <p:spPr>
            <a:xfrm>
              <a:off x="338137" y="150349"/>
              <a:ext cx="196772" cy="32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20323" extrusionOk="0">
                  <a:moveTo>
                    <a:pt x="18600" y="12575"/>
                  </a:moveTo>
                  <a:lnTo>
                    <a:pt x="11657" y="16141"/>
                  </a:lnTo>
                  <a:cubicBezTo>
                    <a:pt x="9429" y="17277"/>
                    <a:pt x="7200" y="18414"/>
                    <a:pt x="5057" y="19603"/>
                  </a:cubicBezTo>
                  <a:cubicBezTo>
                    <a:pt x="1800" y="21153"/>
                    <a:pt x="514" y="20068"/>
                    <a:pt x="0" y="17639"/>
                  </a:cubicBezTo>
                  <a:lnTo>
                    <a:pt x="3000" y="16141"/>
                  </a:lnTo>
                  <a:lnTo>
                    <a:pt x="9857" y="12575"/>
                  </a:lnTo>
                  <a:cubicBezTo>
                    <a:pt x="12257" y="10973"/>
                    <a:pt x="12857" y="9320"/>
                    <a:pt x="9600" y="7511"/>
                  </a:cubicBezTo>
                  <a:cubicBezTo>
                    <a:pt x="7371" y="6374"/>
                    <a:pt x="5143" y="5237"/>
                    <a:pt x="3000" y="4100"/>
                  </a:cubicBezTo>
                  <a:lnTo>
                    <a:pt x="0" y="2550"/>
                  </a:lnTo>
                  <a:cubicBezTo>
                    <a:pt x="343" y="-240"/>
                    <a:pt x="2229" y="-447"/>
                    <a:pt x="4800" y="535"/>
                  </a:cubicBezTo>
                  <a:lnTo>
                    <a:pt x="11657" y="4100"/>
                  </a:lnTo>
                  <a:cubicBezTo>
                    <a:pt x="13886" y="5237"/>
                    <a:pt x="16114" y="6374"/>
                    <a:pt x="18343" y="7511"/>
                  </a:cubicBezTo>
                  <a:cubicBezTo>
                    <a:pt x="21600" y="9320"/>
                    <a:pt x="21000" y="10973"/>
                    <a:pt x="18600" y="125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381" name="Freeform 14"/>
            <p:cNvSpPr/>
            <p:nvPr/>
          </p:nvSpPr>
          <p:spPr>
            <a:xfrm>
              <a:off x="142874" y="150349"/>
              <a:ext cx="196772" cy="32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20323" extrusionOk="0">
                  <a:moveTo>
                    <a:pt x="18600" y="12575"/>
                  </a:moveTo>
                  <a:lnTo>
                    <a:pt x="11657" y="16141"/>
                  </a:lnTo>
                  <a:cubicBezTo>
                    <a:pt x="9514" y="17277"/>
                    <a:pt x="7286" y="18414"/>
                    <a:pt x="5057" y="19603"/>
                  </a:cubicBezTo>
                  <a:cubicBezTo>
                    <a:pt x="1886" y="21153"/>
                    <a:pt x="514" y="20068"/>
                    <a:pt x="86" y="17639"/>
                  </a:cubicBezTo>
                  <a:lnTo>
                    <a:pt x="3000" y="16141"/>
                  </a:lnTo>
                  <a:lnTo>
                    <a:pt x="9857" y="12575"/>
                  </a:lnTo>
                  <a:cubicBezTo>
                    <a:pt x="12257" y="10973"/>
                    <a:pt x="12943" y="9320"/>
                    <a:pt x="9600" y="7511"/>
                  </a:cubicBezTo>
                  <a:cubicBezTo>
                    <a:pt x="7371" y="6374"/>
                    <a:pt x="5229" y="5237"/>
                    <a:pt x="3000" y="4100"/>
                  </a:cubicBezTo>
                  <a:lnTo>
                    <a:pt x="0" y="2550"/>
                  </a:lnTo>
                  <a:cubicBezTo>
                    <a:pt x="343" y="-240"/>
                    <a:pt x="2229" y="-447"/>
                    <a:pt x="4800" y="535"/>
                  </a:cubicBezTo>
                  <a:lnTo>
                    <a:pt x="11657" y="4100"/>
                  </a:lnTo>
                  <a:cubicBezTo>
                    <a:pt x="13886" y="5237"/>
                    <a:pt x="16114" y="6374"/>
                    <a:pt x="18343" y="7511"/>
                  </a:cubicBezTo>
                  <a:cubicBezTo>
                    <a:pt x="21600" y="9320"/>
                    <a:pt x="21000" y="10973"/>
                    <a:pt x="18600" y="125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</p:grpSp>
      <p:sp>
        <p:nvSpPr>
          <p:cNvPr id="38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四步驟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92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96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394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5" name="群組 11"/>
          <p:cNvGrpSpPr/>
          <p:nvPr/>
        </p:nvGrpSpPr>
        <p:grpSpPr>
          <a:xfrm>
            <a:off x="541336" y="1765987"/>
            <a:ext cx="11109327" cy="4121151"/>
            <a:chOff x="0" y="0"/>
            <a:chExt cx="11109325" cy="4121150"/>
          </a:xfrm>
        </p:grpSpPr>
        <p:sp>
          <p:nvSpPr>
            <p:cNvPr id="397" name="Freeform 5"/>
            <p:cNvSpPr/>
            <p:nvPr/>
          </p:nvSpPr>
          <p:spPr>
            <a:xfrm>
              <a:off x="2846386" y="0"/>
              <a:ext cx="2571751" cy="412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8" y="0"/>
                  </a:moveTo>
                  <a:lnTo>
                    <a:pt x="20742" y="0"/>
                  </a:lnTo>
                  <a:cubicBezTo>
                    <a:pt x="21216" y="0"/>
                    <a:pt x="21600" y="242"/>
                    <a:pt x="21600" y="539"/>
                  </a:cubicBezTo>
                  <a:lnTo>
                    <a:pt x="21600" y="21061"/>
                  </a:lnTo>
                  <a:cubicBezTo>
                    <a:pt x="21600" y="21358"/>
                    <a:pt x="21216" y="21600"/>
                    <a:pt x="20742" y="21600"/>
                  </a:cubicBezTo>
                  <a:lnTo>
                    <a:pt x="858" y="21600"/>
                  </a:lnTo>
                  <a:cubicBezTo>
                    <a:pt x="384" y="21600"/>
                    <a:pt x="0" y="21358"/>
                    <a:pt x="0" y="21061"/>
                  </a:cubicBezTo>
                  <a:lnTo>
                    <a:pt x="0" y="539"/>
                  </a:lnTo>
                  <a:cubicBezTo>
                    <a:pt x="0" y="242"/>
                    <a:pt x="384" y="0"/>
                    <a:pt x="858" y="0"/>
                  </a:cubicBezTo>
                  <a:close/>
                </a:path>
              </a:pathLst>
            </a:custGeom>
            <a:solidFill>
              <a:schemeClr val="accent2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398" name="Freeform 6"/>
            <p:cNvSpPr/>
            <p:nvPr/>
          </p:nvSpPr>
          <p:spPr>
            <a:xfrm>
              <a:off x="-1" y="0"/>
              <a:ext cx="2573338" cy="412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7" y="0"/>
                  </a:moveTo>
                  <a:lnTo>
                    <a:pt x="20743" y="0"/>
                  </a:lnTo>
                  <a:cubicBezTo>
                    <a:pt x="21209" y="0"/>
                    <a:pt x="21600" y="242"/>
                    <a:pt x="21600" y="539"/>
                  </a:cubicBezTo>
                  <a:lnTo>
                    <a:pt x="21600" y="21061"/>
                  </a:lnTo>
                  <a:cubicBezTo>
                    <a:pt x="21600" y="21358"/>
                    <a:pt x="21209" y="21600"/>
                    <a:pt x="20743" y="21600"/>
                  </a:cubicBezTo>
                  <a:lnTo>
                    <a:pt x="857" y="21600"/>
                  </a:lnTo>
                  <a:cubicBezTo>
                    <a:pt x="384" y="21600"/>
                    <a:pt x="0" y="21358"/>
                    <a:pt x="0" y="21061"/>
                  </a:cubicBezTo>
                  <a:lnTo>
                    <a:pt x="0" y="539"/>
                  </a:lnTo>
                  <a:cubicBezTo>
                    <a:pt x="0" y="242"/>
                    <a:pt x="384" y="0"/>
                    <a:pt x="857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399" name="Freeform 7"/>
            <p:cNvSpPr/>
            <p:nvPr/>
          </p:nvSpPr>
          <p:spPr>
            <a:xfrm>
              <a:off x="8537575" y="0"/>
              <a:ext cx="2571750" cy="412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8" y="0"/>
                  </a:moveTo>
                  <a:lnTo>
                    <a:pt x="20742" y="0"/>
                  </a:lnTo>
                  <a:cubicBezTo>
                    <a:pt x="21216" y="0"/>
                    <a:pt x="21600" y="242"/>
                    <a:pt x="21600" y="539"/>
                  </a:cubicBezTo>
                  <a:lnTo>
                    <a:pt x="21600" y="21061"/>
                  </a:lnTo>
                  <a:cubicBezTo>
                    <a:pt x="21600" y="21358"/>
                    <a:pt x="21216" y="21600"/>
                    <a:pt x="20742" y="21600"/>
                  </a:cubicBezTo>
                  <a:lnTo>
                    <a:pt x="858" y="21600"/>
                  </a:lnTo>
                  <a:cubicBezTo>
                    <a:pt x="384" y="21600"/>
                    <a:pt x="0" y="21358"/>
                    <a:pt x="0" y="21061"/>
                  </a:cubicBezTo>
                  <a:lnTo>
                    <a:pt x="0" y="539"/>
                  </a:lnTo>
                  <a:cubicBezTo>
                    <a:pt x="0" y="242"/>
                    <a:pt x="384" y="0"/>
                    <a:pt x="858" y="0"/>
                  </a:cubicBezTo>
                  <a:close/>
                </a:path>
              </a:pathLst>
            </a:custGeom>
            <a:solidFill>
              <a:schemeClr val="accent5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400" name="Freeform 8"/>
            <p:cNvSpPr/>
            <p:nvPr/>
          </p:nvSpPr>
          <p:spPr>
            <a:xfrm>
              <a:off x="5692775" y="0"/>
              <a:ext cx="2570163" cy="412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8" y="0"/>
                  </a:moveTo>
                  <a:lnTo>
                    <a:pt x="20742" y="0"/>
                  </a:lnTo>
                  <a:cubicBezTo>
                    <a:pt x="21216" y="0"/>
                    <a:pt x="21600" y="242"/>
                    <a:pt x="21600" y="539"/>
                  </a:cubicBezTo>
                  <a:lnTo>
                    <a:pt x="21600" y="21061"/>
                  </a:lnTo>
                  <a:cubicBezTo>
                    <a:pt x="21600" y="21358"/>
                    <a:pt x="21216" y="21600"/>
                    <a:pt x="20742" y="21600"/>
                  </a:cubicBezTo>
                  <a:lnTo>
                    <a:pt x="858" y="21600"/>
                  </a:lnTo>
                  <a:cubicBezTo>
                    <a:pt x="384" y="21600"/>
                    <a:pt x="0" y="21358"/>
                    <a:pt x="0" y="21061"/>
                  </a:cubicBezTo>
                  <a:lnTo>
                    <a:pt x="0" y="539"/>
                  </a:lnTo>
                  <a:cubicBezTo>
                    <a:pt x="0" y="242"/>
                    <a:pt x="384" y="0"/>
                    <a:pt x="858" y="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grpSp>
          <p:nvGrpSpPr>
            <p:cNvPr id="404" name="组合 11"/>
            <p:cNvGrpSpPr/>
            <p:nvPr/>
          </p:nvGrpSpPr>
          <p:grpSpPr>
            <a:xfrm>
              <a:off x="2408236" y="1609724"/>
              <a:ext cx="631827" cy="638178"/>
              <a:chOff x="0" y="0"/>
              <a:chExt cx="631826" cy="638176"/>
            </a:xfrm>
          </p:grpSpPr>
          <p:sp>
            <p:nvSpPr>
              <p:cNvPr id="401" name="Oval 9"/>
              <p:cNvSpPr/>
              <p:nvPr/>
            </p:nvSpPr>
            <p:spPr>
              <a:xfrm>
                <a:off x="-1" y="-1"/>
                <a:ext cx="631828" cy="638178"/>
              </a:xfrm>
              <a:prstGeom prst="ellipse">
                <a:avLst/>
              </a:prstGeom>
              <a:solidFill>
                <a:srgbClr val="1440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402" name="Freeform 10"/>
              <p:cNvSpPr/>
              <p:nvPr/>
            </p:nvSpPr>
            <p:spPr>
              <a:xfrm>
                <a:off x="336550" y="150349"/>
                <a:ext cx="196270" cy="323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2" h="20323" extrusionOk="0">
                    <a:moveTo>
                      <a:pt x="18514" y="12575"/>
                    </a:moveTo>
                    <a:lnTo>
                      <a:pt x="11657" y="16141"/>
                    </a:lnTo>
                    <a:cubicBezTo>
                      <a:pt x="9429" y="17277"/>
                      <a:pt x="7200" y="18414"/>
                      <a:pt x="4971" y="19603"/>
                    </a:cubicBezTo>
                    <a:cubicBezTo>
                      <a:pt x="1800" y="21153"/>
                      <a:pt x="429" y="20068"/>
                      <a:pt x="0" y="17639"/>
                    </a:cubicBezTo>
                    <a:lnTo>
                      <a:pt x="2914" y="16141"/>
                    </a:lnTo>
                    <a:lnTo>
                      <a:pt x="9857" y="12575"/>
                    </a:lnTo>
                    <a:cubicBezTo>
                      <a:pt x="12257" y="10973"/>
                      <a:pt x="12857" y="9320"/>
                      <a:pt x="9600" y="7511"/>
                    </a:cubicBezTo>
                    <a:cubicBezTo>
                      <a:pt x="7371" y="6374"/>
                      <a:pt x="5143" y="5237"/>
                      <a:pt x="2914" y="4100"/>
                    </a:cubicBezTo>
                    <a:lnTo>
                      <a:pt x="0" y="2550"/>
                    </a:lnTo>
                    <a:cubicBezTo>
                      <a:pt x="343" y="-240"/>
                      <a:pt x="2143" y="-447"/>
                      <a:pt x="4714" y="535"/>
                    </a:cubicBezTo>
                    <a:lnTo>
                      <a:pt x="11657" y="4100"/>
                    </a:lnTo>
                    <a:cubicBezTo>
                      <a:pt x="13886" y="5237"/>
                      <a:pt x="16114" y="6374"/>
                      <a:pt x="18257" y="7511"/>
                    </a:cubicBezTo>
                    <a:cubicBezTo>
                      <a:pt x="21600" y="9320"/>
                      <a:pt x="20914" y="10973"/>
                      <a:pt x="18514" y="125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403" name="Freeform 11"/>
              <p:cNvSpPr/>
              <p:nvPr/>
            </p:nvSpPr>
            <p:spPr>
              <a:xfrm>
                <a:off x="141286" y="150349"/>
                <a:ext cx="196772" cy="323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5" h="20323" extrusionOk="0">
                    <a:moveTo>
                      <a:pt x="18600" y="12575"/>
                    </a:moveTo>
                    <a:lnTo>
                      <a:pt x="11657" y="16141"/>
                    </a:lnTo>
                    <a:cubicBezTo>
                      <a:pt x="9429" y="17277"/>
                      <a:pt x="7200" y="18414"/>
                      <a:pt x="5057" y="19603"/>
                    </a:cubicBezTo>
                    <a:cubicBezTo>
                      <a:pt x="1800" y="21153"/>
                      <a:pt x="514" y="20068"/>
                      <a:pt x="0" y="17639"/>
                    </a:cubicBezTo>
                    <a:lnTo>
                      <a:pt x="3000" y="16141"/>
                    </a:lnTo>
                    <a:lnTo>
                      <a:pt x="9857" y="12575"/>
                    </a:lnTo>
                    <a:cubicBezTo>
                      <a:pt x="12257" y="10973"/>
                      <a:pt x="12857" y="9320"/>
                      <a:pt x="9600" y="7511"/>
                    </a:cubicBezTo>
                    <a:cubicBezTo>
                      <a:pt x="7371" y="6374"/>
                      <a:pt x="5143" y="5237"/>
                      <a:pt x="3000" y="4100"/>
                    </a:cubicBezTo>
                    <a:lnTo>
                      <a:pt x="0" y="2550"/>
                    </a:lnTo>
                    <a:cubicBezTo>
                      <a:pt x="343" y="-240"/>
                      <a:pt x="2229" y="-447"/>
                      <a:pt x="4800" y="535"/>
                    </a:cubicBezTo>
                    <a:lnTo>
                      <a:pt x="11657" y="4100"/>
                    </a:lnTo>
                    <a:cubicBezTo>
                      <a:pt x="13886" y="5237"/>
                      <a:pt x="16114" y="6374"/>
                      <a:pt x="18343" y="7511"/>
                    </a:cubicBezTo>
                    <a:cubicBezTo>
                      <a:pt x="21600" y="9320"/>
                      <a:pt x="21000" y="10973"/>
                      <a:pt x="18600" y="125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</p:grpSp>
        <p:grpSp>
          <p:nvGrpSpPr>
            <p:cNvPr id="408" name="组合 15"/>
            <p:cNvGrpSpPr/>
            <p:nvPr/>
          </p:nvGrpSpPr>
          <p:grpSpPr>
            <a:xfrm>
              <a:off x="5233987" y="1609724"/>
              <a:ext cx="633415" cy="638178"/>
              <a:chOff x="0" y="0"/>
              <a:chExt cx="633413" cy="638176"/>
            </a:xfrm>
          </p:grpSpPr>
          <p:sp>
            <p:nvSpPr>
              <p:cNvPr id="405" name="Oval 12"/>
              <p:cNvSpPr/>
              <p:nvPr/>
            </p:nvSpPr>
            <p:spPr>
              <a:xfrm>
                <a:off x="0" y="-1"/>
                <a:ext cx="633414" cy="638178"/>
              </a:xfrm>
              <a:prstGeom prst="ellipse">
                <a:avLst/>
              </a:prstGeom>
              <a:solidFill>
                <a:srgbClr val="1440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406" name="Freeform 13"/>
              <p:cNvSpPr/>
              <p:nvPr/>
            </p:nvSpPr>
            <p:spPr>
              <a:xfrm>
                <a:off x="338138" y="150349"/>
                <a:ext cx="196771" cy="323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5" h="20323" extrusionOk="0">
                    <a:moveTo>
                      <a:pt x="18600" y="12575"/>
                    </a:moveTo>
                    <a:lnTo>
                      <a:pt x="11657" y="16141"/>
                    </a:lnTo>
                    <a:cubicBezTo>
                      <a:pt x="9429" y="17277"/>
                      <a:pt x="7200" y="18414"/>
                      <a:pt x="5057" y="19603"/>
                    </a:cubicBezTo>
                    <a:cubicBezTo>
                      <a:pt x="1800" y="21153"/>
                      <a:pt x="514" y="20068"/>
                      <a:pt x="0" y="17639"/>
                    </a:cubicBezTo>
                    <a:lnTo>
                      <a:pt x="3000" y="16141"/>
                    </a:lnTo>
                    <a:lnTo>
                      <a:pt x="9857" y="12575"/>
                    </a:lnTo>
                    <a:cubicBezTo>
                      <a:pt x="12257" y="10973"/>
                      <a:pt x="12857" y="9320"/>
                      <a:pt x="9600" y="7511"/>
                    </a:cubicBezTo>
                    <a:cubicBezTo>
                      <a:pt x="7371" y="6374"/>
                      <a:pt x="5143" y="5237"/>
                      <a:pt x="3000" y="4100"/>
                    </a:cubicBezTo>
                    <a:lnTo>
                      <a:pt x="0" y="2550"/>
                    </a:lnTo>
                    <a:cubicBezTo>
                      <a:pt x="343" y="-240"/>
                      <a:pt x="2229" y="-447"/>
                      <a:pt x="4800" y="535"/>
                    </a:cubicBezTo>
                    <a:lnTo>
                      <a:pt x="11657" y="4100"/>
                    </a:lnTo>
                    <a:cubicBezTo>
                      <a:pt x="13886" y="5237"/>
                      <a:pt x="16114" y="6374"/>
                      <a:pt x="18343" y="7511"/>
                    </a:cubicBezTo>
                    <a:cubicBezTo>
                      <a:pt x="21600" y="9320"/>
                      <a:pt x="21000" y="10973"/>
                      <a:pt x="18600" y="125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407" name="Freeform 14"/>
              <p:cNvSpPr/>
              <p:nvPr/>
            </p:nvSpPr>
            <p:spPr>
              <a:xfrm>
                <a:off x="142875" y="150349"/>
                <a:ext cx="196771" cy="323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5" h="20323" extrusionOk="0">
                    <a:moveTo>
                      <a:pt x="18600" y="12575"/>
                    </a:moveTo>
                    <a:lnTo>
                      <a:pt x="11657" y="16141"/>
                    </a:lnTo>
                    <a:cubicBezTo>
                      <a:pt x="9514" y="17277"/>
                      <a:pt x="7286" y="18414"/>
                      <a:pt x="5057" y="19603"/>
                    </a:cubicBezTo>
                    <a:cubicBezTo>
                      <a:pt x="1886" y="21153"/>
                      <a:pt x="514" y="20068"/>
                      <a:pt x="86" y="17639"/>
                    </a:cubicBezTo>
                    <a:lnTo>
                      <a:pt x="3000" y="16141"/>
                    </a:lnTo>
                    <a:lnTo>
                      <a:pt x="9857" y="12575"/>
                    </a:lnTo>
                    <a:cubicBezTo>
                      <a:pt x="12257" y="10973"/>
                      <a:pt x="12943" y="9320"/>
                      <a:pt x="9600" y="7511"/>
                    </a:cubicBezTo>
                    <a:cubicBezTo>
                      <a:pt x="7371" y="6374"/>
                      <a:pt x="5229" y="5237"/>
                      <a:pt x="3000" y="4100"/>
                    </a:cubicBezTo>
                    <a:lnTo>
                      <a:pt x="0" y="2550"/>
                    </a:lnTo>
                    <a:cubicBezTo>
                      <a:pt x="343" y="-240"/>
                      <a:pt x="2229" y="-447"/>
                      <a:pt x="4800" y="535"/>
                    </a:cubicBezTo>
                    <a:lnTo>
                      <a:pt x="11657" y="4100"/>
                    </a:lnTo>
                    <a:cubicBezTo>
                      <a:pt x="13886" y="5237"/>
                      <a:pt x="16114" y="6374"/>
                      <a:pt x="18343" y="7511"/>
                    </a:cubicBezTo>
                    <a:cubicBezTo>
                      <a:pt x="21600" y="9320"/>
                      <a:pt x="21000" y="10973"/>
                      <a:pt x="18600" y="125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</p:grpSp>
        <p:grpSp>
          <p:nvGrpSpPr>
            <p:cNvPr id="412" name="组合 19"/>
            <p:cNvGrpSpPr/>
            <p:nvPr/>
          </p:nvGrpSpPr>
          <p:grpSpPr>
            <a:xfrm>
              <a:off x="8094661" y="1609724"/>
              <a:ext cx="633415" cy="638178"/>
              <a:chOff x="0" y="0"/>
              <a:chExt cx="633413" cy="638176"/>
            </a:xfrm>
          </p:grpSpPr>
          <p:sp>
            <p:nvSpPr>
              <p:cNvPr id="409" name="Oval 15"/>
              <p:cNvSpPr/>
              <p:nvPr/>
            </p:nvSpPr>
            <p:spPr>
              <a:xfrm>
                <a:off x="0" y="-1"/>
                <a:ext cx="633414" cy="638178"/>
              </a:xfrm>
              <a:prstGeom prst="ellipse">
                <a:avLst/>
              </a:prstGeom>
              <a:solidFill>
                <a:srgbClr val="1440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410" name="Freeform 16"/>
              <p:cNvSpPr/>
              <p:nvPr/>
            </p:nvSpPr>
            <p:spPr>
              <a:xfrm>
                <a:off x="338138" y="150349"/>
                <a:ext cx="196661" cy="323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3" h="20323" extrusionOk="0">
                    <a:moveTo>
                      <a:pt x="18600" y="12575"/>
                    </a:moveTo>
                    <a:lnTo>
                      <a:pt x="11657" y="16141"/>
                    </a:lnTo>
                    <a:cubicBezTo>
                      <a:pt x="9429" y="17277"/>
                      <a:pt x="7200" y="18414"/>
                      <a:pt x="5057" y="19603"/>
                    </a:cubicBezTo>
                    <a:cubicBezTo>
                      <a:pt x="1800" y="21153"/>
                      <a:pt x="514" y="20068"/>
                      <a:pt x="0" y="17639"/>
                    </a:cubicBezTo>
                    <a:lnTo>
                      <a:pt x="2914" y="16141"/>
                    </a:lnTo>
                    <a:lnTo>
                      <a:pt x="9857" y="12575"/>
                    </a:lnTo>
                    <a:cubicBezTo>
                      <a:pt x="12257" y="10973"/>
                      <a:pt x="12857" y="9320"/>
                      <a:pt x="9600" y="7511"/>
                    </a:cubicBezTo>
                    <a:cubicBezTo>
                      <a:pt x="7371" y="6374"/>
                      <a:pt x="5143" y="5237"/>
                      <a:pt x="2914" y="4100"/>
                    </a:cubicBezTo>
                    <a:lnTo>
                      <a:pt x="0" y="2550"/>
                    </a:lnTo>
                    <a:cubicBezTo>
                      <a:pt x="343" y="-240"/>
                      <a:pt x="2143" y="-447"/>
                      <a:pt x="4800" y="535"/>
                    </a:cubicBezTo>
                    <a:lnTo>
                      <a:pt x="11657" y="4100"/>
                    </a:lnTo>
                    <a:cubicBezTo>
                      <a:pt x="13886" y="5237"/>
                      <a:pt x="16114" y="6374"/>
                      <a:pt x="18257" y="7511"/>
                    </a:cubicBezTo>
                    <a:cubicBezTo>
                      <a:pt x="21600" y="9320"/>
                      <a:pt x="21000" y="10973"/>
                      <a:pt x="18600" y="125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411" name="Freeform 17"/>
              <p:cNvSpPr/>
              <p:nvPr/>
            </p:nvSpPr>
            <p:spPr>
              <a:xfrm>
                <a:off x="142875" y="150349"/>
                <a:ext cx="196771" cy="323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5" h="20323" extrusionOk="0">
                    <a:moveTo>
                      <a:pt x="18600" y="12575"/>
                    </a:moveTo>
                    <a:lnTo>
                      <a:pt x="11657" y="16141"/>
                    </a:lnTo>
                    <a:cubicBezTo>
                      <a:pt x="9429" y="17277"/>
                      <a:pt x="7286" y="18414"/>
                      <a:pt x="5057" y="19603"/>
                    </a:cubicBezTo>
                    <a:cubicBezTo>
                      <a:pt x="1800" y="21153"/>
                      <a:pt x="514" y="20068"/>
                      <a:pt x="86" y="17639"/>
                    </a:cubicBezTo>
                    <a:lnTo>
                      <a:pt x="3000" y="16141"/>
                    </a:lnTo>
                    <a:lnTo>
                      <a:pt x="9857" y="12575"/>
                    </a:lnTo>
                    <a:cubicBezTo>
                      <a:pt x="12257" y="10973"/>
                      <a:pt x="12943" y="9320"/>
                      <a:pt x="9600" y="7511"/>
                    </a:cubicBezTo>
                    <a:cubicBezTo>
                      <a:pt x="7371" y="6374"/>
                      <a:pt x="5143" y="5237"/>
                      <a:pt x="3000" y="4100"/>
                    </a:cubicBezTo>
                    <a:lnTo>
                      <a:pt x="0" y="2550"/>
                    </a:lnTo>
                    <a:cubicBezTo>
                      <a:pt x="343" y="-240"/>
                      <a:pt x="2229" y="-447"/>
                      <a:pt x="4800" y="535"/>
                    </a:cubicBezTo>
                    <a:lnTo>
                      <a:pt x="11657" y="4100"/>
                    </a:lnTo>
                    <a:cubicBezTo>
                      <a:pt x="13886" y="5237"/>
                      <a:pt x="16114" y="6374"/>
                      <a:pt x="18343" y="7511"/>
                    </a:cubicBezTo>
                    <a:cubicBezTo>
                      <a:pt x="21600" y="9320"/>
                      <a:pt x="21000" y="10973"/>
                      <a:pt x="18600" y="125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</p:grpSp>
        <p:grpSp>
          <p:nvGrpSpPr>
            <p:cNvPr id="415" name="组合 23"/>
            <p:cNvGrpSpPr/>
            <p:nvPr/>
          </p:nvGrpSpPr>
          <p:grpSpPr>
            <a:xfrm>
              <a:off x="820736" y="222249"/>
              <a:ext cx="930277" cy="939801"/>
              <a:chOff x="0" y="0"/>
              <a:chExt cx="930275" cy="939800"/>
            </a:xfrm>
          </p:grpSpPr>
          <p:sp>
            <p:nvSpPr>
              <p:cNvPr id="413" name="Oval 18"/>
              <p:cNvSpPr/>
              <p:nvPr/>
            </p:nvSpPr>
            <p:spPr>
              <a:xfrm>
                <a:off x="0" y="0"/>
                <a:ext cx="930276" cy="93980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2060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414" name="TextBox 25"/>
              <p:cNvSpPr txBox="1"/>
              <p:nvPr/>
            </p:nvSpPr>
            <p:spPr>
              <a:xfrm>
                <a:off x="132352" y="177016"/>
                <a:ext cx="556182" cy="5740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3200"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grpSp>
          <p:nvGrpSpPr>
            <p:cNvPr id="418" name="组合 30"/>
            <p:cNvGrpSpPr/>
            <p:nvPr/>
          </p:nvGrpSpPr>
          <p:grpSpPr>
            <a:xfrm>
              <a:off x="3667125" y="222249"/>
              <a:ext cx="930276" cy="939801"/>
              <a:chOff x="0" y="0"/>
              <a:chExt cx="930275" cy="939800"/>
            </a:xfrm>
          </p:grpSpPr>
          <p:sp>
            <p:nvSpPr>
              <p:cNvPr id="416" name="Oval 19"/>
              <p:cNvSpPr/>
              <p:nvPr/>
            </p:nvSpPr>
            <p:spPr>
              <a:xfrm>
                <a:off x="0" y="0"/>
                <a:ext cx="930276" cy="93980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417" name="TextBox 32"/>
              <p:cNvSpPr txBox="1"/>
              <p:nvPr/>
            </p:nvSpPr>
            <p:spPr>
              <a:xfrm>
                <a:off x="124699" y="177016"/>
                <a:ext cx="556182" cy="5740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3200"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grpSp>
          <p:nvGrpSpPr>
            <p:cNvPr id="421" name="组合 33"/>
            <p:cNvGrpSpPr/>
            <p:nvPr/>
          </p:nvGrpSpPr>
          <p:grpSpPr>
            <a:xfrm>
              <a:off x="6511924" y="222249"/>
              <a:ext cx="931864" cy="939801"/>
              <a:chOff x="0" y="0"/>
              <a:chExt cx="931862" cy="939800"/>
            </a:xfrm>
          </p:grpSpPr>
          <p:sp>
            <p:nvSpPr>
              <p:cNvPr id="419" name="Oval 20"/>
              <p:cNvSpPr/>
              <p:nvPr/>
            </p:nvSpPr>
            <p:spPr>
              <a:xfrm>
                <a:off x="-1" y="0"/>
                <a:ext cx="931864" cy="93980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420" name="TextBox 35"/>
              <p:cNvSpPr txBox="1"/>
              <p:nvPr/>
            </p:nvSpPr>
            <p:spPr>
              <a:xfrm>
                <a:off x="118632" y="177016"/>
                <a:ext cx="556182" cy="5740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3200"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03</a:t>
                </a:r>
              </a:p>
            </p:txBody>
          </p:sp>
        </p:grpSp>
        <p:grpSp>
          <p:nvGrpSpPr>
            <p:cNvPr id="424" name="组合 36"/>
            <p:cNvGrpSpPr/>
            <p:nvPr/>
          </p:nvGrpSpPr>
          <p:grpSpPr>
            <a:xfrm>
              <a:off x="9358311" y="222249"/>
              <a:ext cx="931865" cy="939801"/>
              <a:chOff x="0" y="0"/>
              <a:chExt cx="931864" cy="939800"/>
            </a:xfrm>
          </p:grpSpPr>
          <p:sp>
            <p:nvSpPr>
              <p:cNvPr id="422" name="Oval 21"/>
              <p:cNvSpPr/>
              <p:nvPr/>
            </p:nvSpPr>
            <p:spPr>
              <a:xfrm>
                <a:off x="-1" y="0"/>
                <a:ext cx="931866" cy="93980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423" name="TextBox 38"/>
              <p:cNvSpPr txBox="1"/>
              <p:nvPr/>
            </p:nvSpPr>
            <p:spPr>
              <a:xfrm>
                <a:off x="138275" y="177016"/>
                <a:ext cx="556182" cy="57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3200"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04</a:t>
                </a:r>
              </a:p>
            </p:txBody>
          </p:sp>
        </p:grpSp>
      </p:grpSp>
      <p:sp>
        <p:nvSpPr>
          <p:cNvPr id="42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26292" y="3150286"/>
            <a:ext cx="2001839" cy="24384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685800" indent="-228600" algn="ctr">
              <a:buFontTx/>
              <a:defRPr>
                <a:solidFill>
                  <a:srgbClr val="FFFFFF"/>
                </a:solidFill>
              </a:defRPr>
            </a:lvl2pPr>
            <a:lvl3pPr marL="1188719" indent="-274319" algn="ctr">
              <a:buFontTx/>
              <a:defRPr>
                <a:solidFill>
                  <a:srgbClr val="FFFFFF"/>
                </a:solidFill>
              </a:defRPr>
            </a:lvl3pPr>
            <a:lvl4pPr marL="1676400" indent="-304800" algn="ctr">
              <a:buFontTx/>
              <a:defRPr>
                <a:solidFill>
                  <a:srgbClr val="FFFFFF"/>
                </a:solidFill>
              </a:defRPr>
            </a:lvl4pPr>
            <a:lvl5pPr marL="2133600" indent="-304800" algn="ctr"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27" name="文字版面配置區 20"/>
          <p:cNvSpPr>
            <a:spLocks noGrp="1"/>
          </p:cNvSpPr>
          <p:nvPr>
            <p:ph type="body" sz="quarter" idx="13"/>
          </p:nvPr>
        </p:nvSpPr>
        <p:spPr>
          <a:xfrm>
            <a:off x="3713160" y="3150286"/>
            <a:ext cx="2001840" cy="24384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文字版面配置區 20"/>
          <p:cNvSpPr>
            <a:spLocks noGrp="1"/>
          </p:cNvSpPr>
          <p:nvPr>
            <p:ph type="body" sz="quarter" idx="14"/>
          </p:nvPr>
        </p:nvSpPr>
        <p:spPr>
          <a:xfrm>
            <a:off x="6532560" y="3150286"/>
            <a:ext cx="2001840" cy="24384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9" name="文字版面配置區 20"/>
          <p:cNvSpPr>
            <a:spLocks noGrp="1"/>
          </p:cNvSpPr>
          <p:nvPr>
            <p:ph type="body" sz="quarter" idx="15"/>
          </p:nvPr>
        </p:nvSpPr>
        <p:spPr>
          <a:xfrm>
            <a:off x="9412286" y="3150286"/>
            <a:ext cx="2001840" cy="24384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五步驟/時間軸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39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0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43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441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2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1" name="Group 3"/>
          <p:cNvGrpSpPr/>
          <p:nvPr/>
        </p:nvGrpSpPr>
        <p:grpSpPr>
          <a:xfrm>
            <a:off x="982253" y="-486651"/>
            <a:ext cx="10298750" cy="8476116"/>
            <a:chOff x="0" y="0"/>
            <a:chExt cx="10298748" cy="8476114"/>
          </a:xfrm>
        </p:grpSpPr>
        <p:sp>
          <p:nvSpPr>
            <p:cNvPr id="444" name="Freeform 21"/>
            <p:cNvSpPr/>
            <p:nvPr/>
          </p:nvSpPr>
          <p:spPr>
            <a:xfrm rot="19805283">
              <a:off x="474130" y="2038384"/>
              <a:ext cx="9350489" cy="4399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21277" y="18729"/>
                  </a:moveTo>
                  <a:cubicBezTo>
                    <a:pt x="21472" y="19009"/>
                    <a:pt x="21600" y="19482"/>
                    <a:pt x="21600" y="20019"/>
                  </a:cubicBezTo>
                  <a:cubicBezTo>
                    <a:pt x="21600" y="20878"/>
                    <a:pt x="21272" y="21574"/>
                    <a:pt x="20867" y="21574"/>
                  </a:cubicBezTo>
                  <a:lnTo>
                    <a:pt x="15829" y="21574"/>
                  </a:lnTo>
                  <a:lnTo>
                    <a:pt x="15812" y="21570"/>
                  </a:lnTo>
                  <a:lnTo>
                    <a:pt x="15782" y="21572"/>
                  </a:lnTo>
                  <a:lnTo>
                    <a:pt x="15720" y="21551"/>
                  </a:lnTo>
                  <a:lnTo>
                    <a:pt x="15681" y="21542"/>
                  </a:lnTo>
                  <a:lnTo>
                    <a:pt x="15665" y="21531"/>
                  </a:lnTo>
                  <a:lnTo>
                    <a:pt x="15643" y="21524"/>
                  </a:lnTo>
                  <a:lnTo>
                    <a:pt x="15590" y="21482"/>
                  </a:lnTo>
                  <a:lnTo>
                    <a:pt x="15544" y="21452"/>
                  </a:lnTo>
                  <a:lnTo>
                    <a:pt x="15528" y="21434"/>
                  </a:lnTo>
                  <a:lnTo>
                    <a:pt x="15511" y="21420"/>
                  </a:lnTo>
                  <a:lnTo>
                    <a:pt x="15466" y="21362"/>
                  </a:lnTo>
                  <a:lnTo>
                    <a:pt x="15420" y="21308"/>
                  </a:lnTo>
                  <a:lnTo>
                    <a:pt x="15405" y="21284"/>
                  </a:lnTo>
                  <a:lnTo>
                    <a:pt x="15390" y="21264"/>
                  </a:lnTo>
                  <a:lnTo>
                    <a:pt x="15355" y="21195"/>
                  </a:lnTo>
                  <a:lnTo>
                    <a:pt x="15311" y="21119"/>
                  </a:lnTo>
                  <a:lnTo>
                    <a:pt x="15297" y="21083"/>
                  </a:lnTo>
                  <a:lnTo>
                    <a:pt x="15284" y="21057"/>
                  </a:lnTo>
                  <a:lnTo>
                    <a:pt x="15261" y="20990"/>
                  </a:lnTo>
                  <a:lnTo>
                    <a:pt x="15222" y="20888"/>
                  </a:lnTo>
                  <a:lnTo>
                    <a:pt x="15207" y="20832"/>
                  </a:lnTo>
                  <a:lnTo>
                    <a:pt x="15197" y="20802"/>
                  </a:lnTo>
                  <a:lnTo>
                    <a:pt x="12883" y="12355"/>
                  </a:lnTo>
                  <a:lnTo>
                    <a:pt x="8281" y="12355"/>
                  </a:lnTo>
                  <a:lnTo>
                    <a:pt x="8263" y="12352"/>
                  </a:lnTo>
                  <a:lnTo>
                    <a:pt x="8233" y="12353"/>
                  </a:lnTo>
                  <a:lnTo>
                    <a:pt x="8172" y="12332"/>
                  </a:lnTo>
                  <a:lnTo>
                    <a:pt x="8133" y="12324"/>
                  </a:lnTo>
                  <a:lnTo>
                    <a:pt x="8116" y="12313"/>
                  </a:lnTo>
                  <a:lnTo>
                    <a:pt x="8095" y="12305"/>
                  </a:lnTo>
                  <a:lnTo>
                    <a:pt x="8041" y="12263"/>
                  </a:lnTo>
                  <a:lnTo>
                    <a:pt x="7996" y="12233"/>
                  </a:lnTo>
                  <a:lnTo>
                    <a:pt x="7980" y="12215"/>
                  </a:lnTo>
                  <a:lnTo>
                    <a:pt x="7963" y="12201"/>
                  </a:lnTo>
                  <a:lnTo>
                    <a:pt x="7918" y="12143"/>
                  </a:lnTo>
                  <a:lnTo>
                    <a:pt x="7871" y="12090"/>
                  </a:lnTo>
                  <a:lnTo>
                    <a:pt x="7857" y="12065"/>
                  </a:lnTo>
                  <a:lnTo>
                    <a:pt x="7842" y="12045"/>
                  </a:lnTo>
                  <a:lnTo>
                    <a:pt x="7807" y="11976"/>
                  </a:lnTo>
                  <a:lnTo>
                    <a:pt x="7763" y="11900"/>
                  </a:lnTo>
                  <a:lnTo>
                    <a:pt x="7749" y="11864"/>
                  </a:lnTo>
                  <a:lnTo>
                    <a:pt x="7736" y="11838"/>
                  </a:lnTo>
                  <a:lnTo>
                    <a:pt x="7713" y="11771"/>
                  </a:lnTo>
                  <a:lnTo>
                    <a:pt x="7673" y="11670"/>
                  </a:lnTo>
                  <a:lnTo>
                    <a:pt x="7659" y="11613"/>
                  </a:lnTo>
                  <a:lnTo>
                    <a:pt x="7649" y="11583"/>
                  </a:lnTo>
                  <a:lnTo>
                    <a:pt x="5335" y="3137"/>
                  </a:lnTo>
                  <a:lnTo>
                    <a:pt x="733" y="3137"/>
                  </a:lnTo>
                  <a:cubicBezTo>
                    <a:pt x="328" y="3137"/>
                    <a:pt x="0" y="2440"/>
                    <a:pt x="0" y="1581"/>
                  </a:cubicBezTo>
                  <a:cubicBezTo>
                    <a:pt x="0" y="723"/>
                    <a:pt x="328" y="26"/>
                    <a:pt x="733" y="26"/>
                  </a:cubicBezTo>
                  <a:lnTo>
                    <a:pt x="5628" y="26"/>
                  </a:lnTo>
                  <a:lnTo>
                    <a:pt x="5657" y="12"/>
                  </a:lnTo>
                  <a:cubicBezTo>
                    <a:pt x="5798" y="-26"/>
                    <a:pt x="5942" y="25"/>
                    <a:pt x="6069" y="155"/>
                  </a:cubicBezTo>
                  <a:lnTo>
                    <a:pt x="6124" y="227"/>
                  </a:lnTo>
                  <a:lnTo>
                    <a:pt x="6180" y="292"/>
                  </a:lnTo>
                  <a:cubicBezTo>
                    <a:pt x="6297" y="460"/>
                    <a:pt x="6390" y="697"/>
                    <a:pt x="6446" y="976"/>
                  </a:cubicBezTo>
                  <a:lnTo>
                    <a:pt x="6455" y="1036"/>
                  </a:lnTo>
                  <a:lnTo>
                    <a:pt x="8703" y="9245"/>
                  </a:lnTo>
                  <a:lnTo>
                    <a:pt x="13176" y="9245"/>
                  </a:lnTo>
                  <a:lnTo>
                    <a:pt x="13205" y="9231"/>
                  </a:lnTo>
                  <a:cubicBezTo>
                    <a:pt x="13347" y="9193"/>
                    <a:pt x="13490" y="9244"/>
                    <a:pt x="13617" y="9374"/>
                  </a:cubicBezTo>
                  <a:lnTo>
                    <a:pt x="13700" y="9481"/>
                  </a:lnTo>
                  <a:lnTo>
                    <a:pt x="13729" y="9511"/>
                  </a:lnTo>
                  <a:cubicBezTo>
                    <a:pt x="13826" y="9650"/>
                    <a:pt x="13907" y="9839"/>
                    <a:pt x="13963" y="10059"/>
                  </a:cubicBezTo>
                  <a:lnTo>
                    <a:pt x="13993" y="10217"/>
                  </a:lnTo>
                  <a:lnTo>
                    <a:pt x="16251" y="18464"/>
                  </a:lnTo>
                  <a:lnTo>
                    <a:pt x="20867" y="18464"/>
                  </a:lnTo>
                  <a:cubicBezTo>
                    <a:pt x="21019" y="18464"/>
                    <a:pt x="21160" y="18562"/>
                    <a:pt x="21277" y="18729"/>
                  </a:cubicBezTo>
                  <a:close/>
                </a:path>
              </a:pathLst>
            </a:custGeom>
            <a:solidFill>
              <a:srgbClr val="C9CB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5" name="Rounded Rectangle 4"/>
            <p:cNvSpPr/>
            <p:nvPr/>
          </p:nvSpPr>
          <p:spPr>
            <a:xfrm rot="19805283">
              <a:off x="118532" y="4448714"/>
              <a:ext cx="634910" cy="634237"/>
            </a:xfrm>
            <a:prstGeom prst="roundRect">
              <a:avLst>
                <a:gd name="adj" fmla="val 50000"/>
              </a:avLst>
            </a:prstGeom>
            <a:solidFill>
              <a:srgbClr val="24285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6" name="Rounded Rectangle 17"/>
            <p:cNvSpPr/>
            <p:nvPr/>
          </p:nvSpPr>
          <p:spPr>
            <a:xfrm rot="19805283">
              <a:off x="1994401" y="3393695"/>
              <a:ext cx="634910" cy="63423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7" name="Rounded Rectangle 18"/>
            <p:cNvSpPr/>
            <p:nvPr/>
          </p:nvSpPr>
          <p:spPr>
            <a:xfrm rot="19805283">
              <a:off x="3874227" y="4452850"/>
              <a:ext cx="634910" cy="63423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8" name="Rounded Rectangle 19"/>
            <p:cNvSpPr/>
            <p:nvPr/>
          </p:nvSpPr>
          <p:spPr>
            <a:xfrm rot="19805283">
              <a:off x="5768119" y="3393699"/>
              <a:ext cx="634910" cy="63423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9" name="Rounded Rectangle 20"/>
            <p:cNvSpPr/>
            <p:nvPr/>
          </p:nvSpPr>
          <p:spPr>
            <a:xfrm rot="19805283">
              <a:off x="9536262" y="3393697"/>
              <a:ext cx="634910" cy="634237"/>
            </a:xfrm>
            <a:prstGeom prst="roundRect">
              <a:avLst>
                <a:gd name="adj" fmla="val 50000"/>
              </a:avLst>
            </a:prstGeom>
            <a:solidFill>
              <a:srgbClr val="24285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0" name="Rounded Rectangle 22"/>
            <p:cNvSpPr/>
            <p:nvPr/>
          </p:nvSpPr>
          <p:spPr>
            <a:xfrm rot="19805283">
              <a:off x="7632605" y="4448715"/>
              <a:ext cx="634910" cy="63423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52" name="Straight Arrow Connector 37"/>
          <p:cNvSpPr/>
          <p:nvPr/>
        </p:nvSpPr>
        <p:spPr>
          <a:xfrm>
            <a:off x="3294107" y="3751407"/>
            <a:ext cx="1" cy="960957"/>
          </a:xfrm>
          <a:prstGeom prst="line">
            <a:avLst/>
          </a:prstGeom>
          <a:ln w="25400">
            <a:solidFill>
              <a:srgbClr val="9297CF"/>
            </a:solidFill>
            <a:prstDash val="sysDash"/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3" name="Straight Arrow Connector 40"/>
          <p:cNvSpPr/>
          <p:nvPr/>
        </p:nvSpPr>
        <p:spPr>
          <a:xfrm>
            <a:off x="7067826" y="3751407"/>
            <a:ext cx="1" cy="960957"/>
          </a:xfrm>
          <a:prstGeom prst="line">
            <a:avLst/>
          </a:prstGeom>
          <a:ln w="25400">
            <a:solidFill>
              <a:srgbClr val="9297CF"/>
            </a:solidFill>
            <a:prstDash val="sysDash"/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4" name="Straight Arrow Connector 41"/>
          <p:cNvSpPr/>
          <p:nvPr/>
        </p:nvSpPr>
        <p:spPr>
          <a:xfrm flipV="1">
            <a:off x="8951551" y="2790982"/>
            <a:ext cx="1" cy="960957"/>
          </a:xfrm>
          <a:prstGeom prst="line">
            <a:avLst/>
          </a:prstGeom>
          <a:ln w="25400">
            <a:solidFill>
              <a:srgbClr val="9297CF"/>
            </a:solidFill>
            <a:prstDash val="sysDash"/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5" name="Straight Arrow Connector 42"/>
          <p:cNvSpPr/>
          <p:nvPr/>
        </p:nvSpPr>
        <p:spPr>
          <a:xfrm flipV="1">
            <a:off x="5192500" y="2790982"/>
            <a:ext cx="1" cy="960957"/>
          </a:xfrm>
          <a:prstGeom prst="line">
            <a:avLst/>
          </a:prstGeom>
          <a:ln w="25400">
            <a:solidFill>
              <a:srgbClr val="9297CF"/>
            </a:solidFill>
            <a:prstDash val="sysDash"/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102220" y="4746118"/>
            <a:ext cx="2352676" cy="35394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711200" indent="-254000" algn="ctr">
              <a:buFontTx/>
              <a:defRPr sz="2000" b="1">
                <a:solidFill>
                  <a:schemeClr val="accent1"/>
                </a:solidFill>
              </a:defRPr>
            </a:lvl2pPr>
            <a:lvl3pPr marL="1143000" indent="-228600" algn="ctr">
              <a:buFontTx/>
              <a:defRPr sz="2000" b="1">
                <a:solidFill>
                  <a:schemeClr val="accent1"/>
                </a:solidFill>
              </a:defRPr>
            </a:lvl3pPr>
            <a:lvl4pPr marL="1625600" indent="-254000" algn="ctr">
              <a:buFontTx/>
              <a:defRPr sz="2000" b="1">
                <a:solidFill>
                  <a:schemeClr val="accent1"/>
                </a:solidFill>
              </a:defRPr>
            </a:lvl4pPr>
            <a:lvl5pPr marL="2082800" indent="-254000" algn="ctr">
              <a:buFontTx/>
              <a:defRPr sz="2000" b="1">
                <a:solidFill>
                  <a:schemeClr val="accent1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7" name="文字版面配置區 11"/>
          <p:cNvSpPr>
            <a:spLocks noGrp="1"/>
          </p:cNvSpPr>
          <p:nvPr>
            <p:ph type="body" sz="quarter" idx="13"/>
          </p:nvPr>
        </p:nvSpPr>
        <p:spPr>
          <a:xfrm>
            <a:off x="2102220" y="5117646"/>
            <a:ext cx="2352676" cy="94283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/>
            </a:pPr>
            <a:endParaRPr/>
          </a:p>
        </p:txBody>
      </p:sp>
      <p:sp>
        <p:nvSpPr>
          <p:cNvPr id="458" name="文字版面配置區 11"/>
          <p:cNvSpPr>
            <a:spLocks noGrp="1"/>
          </p:cNvSpPr>
          <p:nvPr>
            <p:ph type="body" sz="quarter" idx="14"/>
          </p:nvPr>
        </p:nvSpPr>
        <p:spPr>
          <a:xfrm>
            <a:off x="4075514" y="1468281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459" name="文字版面配置區 11"/>
          <p:cNvSpPr>
            <a:spLocks noGrp="1"/>
          </p:cNvSpPr>
          <p:nvPr>
            <p:ph type="body" sz="quarter" idx="15"/>
          </p:nvPr>
        </p:nvSpPr>
        <p:spPr>
          <a:xfrm>
            <a:off x="4075514" y="1839809"/>
            <a:ext cx="2352676" cy="94283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/>
            </a:pPr>
            <a:endParaRPr/>
          </a:p>
        </p:txBody>
      </p:sp>
      <p:sp>
        <p:nvSpPr>
          <p:cNvPr id="460" name="文字版面配置區 11"/>
          <p:cNvSpPr>
            <a:spLocks noGrp="1"/>
          </p:cNvSpPr>
          <p:nvPr>
            <p:ph type="body" sz="quarter" idx="16"/>
          </p:nvPr>
        </p:nvSpPr>
        <p:spPr>
          <a:xfrm>
            <a:off x="5864225" y="4746118"/>
            <a:ext cx="2352675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461" name="文字版面配置區 11"/>
          <p:cNvSpPr>
            <a:spLocks noGrp="1"/>
          </p:cNvSpPr>
          <p:nvPr>
            <p:ph type="body" sz="quarter" idx="17"/>
          </p:nvPr>
        </p:nvSpPr>
        <p:spPr>
          <a:xfrm>
            <a:off x="5864225" y="5117646"/>
            <a:ext cx="2352675" cy="94283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/>
            </a:pPr>
            <a:endParaRPr/>
          </a:p>
        </p:txBody>
      </p:sp>
      <p:sp>
        <p:nvSpPr>
          <p:cNvPr id="462" name="文字版面配置區 11"/>
          <p:cNvSpPr>
            <a:spLocks noGrp="1"/>
          </p:cNvSpPr>
          <p:nvPr>
            <p:ph type="body" sz="quarter" idx="18"/>
          </p:nvPr>
        </p:nvSpPr>
        <p:spPr>
          <a:xfrm>
            <a:off x="7775213" y="1468281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463" name="文字版面配置區 11"/>
          <p:cNvSpPr>
            <a:spLocks noGrp="1"/>
          </p:cNvSpPr>
          <p:nvPr>
            <p:ph type="body" sz="quarter" idx="19"/>
          </p:nvPr>
        </p:nvSpPr>
        <p:spPr>
          <a:xfrm>
            <a:off x="7775213" y="1839809"/>
            <a:ext cx="2352676" cy="94283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/>
            </a:pPr>
            <a:endParaRPr/>
          </a:p>
        </p:txBody>
      </p:sp>
      <p:sp>
        <p:nvSpPr>
          <p:cNvPr id="464" name="文字方塊 11"/>
          <p:cNvSpPr txBox="1"/>
          <p:nvPr/>
        </p:nvSpPr>
        <p:spPr>
          <a:xfrm>
            <a:off x="3145163" y="2962554"/>
            <a:ext cx="30190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1</a:t>
            </a:r>
          </a:p>
        </p:txBody>
      </p:sp>
      <p:sp>
        <p:nvSpPr>
          <p:cNvPr id="465" name="文字方塊 74"/>
          <p:cNvSpPr txBox="1"/>
          <p:nvPr/>
        </p:nvSpPr>
        <p:spPr>
          <a:xfrm>
            <a:off x="5018479" y="4017571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2</a:t>
            </a:r>
          </a:p>
        </p:txBody>
      </p:sp>
      <p:sp>
        <p:nvSpPr>
          <p:cNvPr id="466" name="文字方塊 75"/>
          <p:cNvSpPr txBox="1"/>
          <p:nvPr/>
        </p:nvSpPr>
        <p:spPr>
          <a:xfrm>
            <a:off x="6916872" y="2975128"/>
            <a:ext cx="30190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3</a:t>
            </a:r>
          </a:p>
        </p:txBody>
      </p:sp>
      <p:sp>
        <p:nvSpPr>
          <p:cNvPr id="467" name="文字方塊 76"/>
          <p:cNvSpPr txBox="1"/>
          <p:nvPr/>
        </p:nvSpPr>
        <p:spPr>
          <a:xfrm>
            <a:off x="8792704" y="4017571"/>
            <a:ext cx="30190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4</a:t>
            </a:r>
          </a:p>
        </p:txBody>
      </p:sp>
      <p:sp>
        <p:nvSpPr>
          <p:cNvPr id="468" name="Straight Arrow Connector 40"/>
          <p:cNvSpPr/>
          <p:nvPr/>
        </p:nvSpPr>
        <p:spPr>
          <a:xfrm>
            <a:off x="10829829" y="3751407"/>
            <a:ext cx="1" cy="960957"/>
          </a:xfrm>
          <a:prstGeom prst="line">
            <a:avLst/>
          </a:prstGeom>
          <a:ln w="25400">
            <a:solidFill>
              <a:srgbClr val="9297CF"/>
            </a:solidFill>
            <a:prstDash val="sysDash"/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9" name="文字版面配置區 11"/>
          <p:cNvSpPr>
            <a:spLocks noGrp="1"/>
          </p:cNvSpPr>
          <p:nvPr>
            <p:ph type="body" sz="quarter" idx="20"/>
          </p:nvPr>
        </p:nvSpPr>
        <p:spPr>
          <a:xfrm>
            <a:off x="9626228" y="4746118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rgbClr val="242852"/>
                </a:solidFill>
              </a:defRPr>
            </a:pPr>
            <a:endParaRPr/>
          </a:p>
        </p:txBody>
      </p:sp>
      <p:sp>
        <p:nvSpPr>
          <p:cNvPr id="470" name="文字版面配置區 11"/>
          <p:cNvSpPr>
            <a:spLocks noGrp="1"/>
          </p:cNvSpPr>
          <p:nvPr>
            <p:ph type="body" sz="quarter" idx="21"/>
          </p:nvPr>
        </p:nvSpPr>
        <p:spPr>
          <a:xfrm>
            <a:off x="9626228" y="5117646"/>
            <a:ext cx="2352676" cy="94283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/>
            </a:pPr>
            <a:endParaRPr/>
          </a:p>
        </p:txBody>
      </p:sp>
      <p:sp>
        <p:nvSpPr>
          <p:cNvPr id="471" name="文字方塊 80"/>
          <p:cNvSpPr txBox="1"/>
          <p:nvPr/>
        </p:nvSpPr>
        <p:spPr>
          <a:xfrm>
            <a:off x="10676723" y="2949699"/>
            <a:ext cx="30190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5</a:t>
            </a:r>
          </a:p>
        </p:txBody>
      </p:sp>
      <p:sp>
        <p:nvSpPr>
          <p:cNvPr id="47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時間軸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81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2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5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483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4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6" name="矩形 44"/>
          <p:cNvSpPr/>
          <p:nvPr/>
        </p:nvSpPr>
        <p:spPr>
          <a:xfrm>
            <a:off x="0" y="3762145"/>
            <a:ext cx="12192000" cy="60959"/>
          </a:xfrm>
          <a:prstGeom prst="rect">
            <a:avLst/>
          </a:prstGeom>
          <a:solidFill>
            <a:srgbClr val="1F5F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487" name="椭圆 5"/>
          <p:cNvSpPr/>
          <p:nvPr/>
        </p:nvSpPr>
        <p:spPr>
          <a:xfrm>
            <a:off x="1398943" y="3596451"/>
            <a:ext cx="363837" cy="363837"/>
          </a:xfrm>
          <a:prstGeom prst="ellipse">
            <a:avLst/>
          </a:prstGeom>
          <a:solidFill>
            <a:srgbClr val="1F5F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 b="1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488" name="椭圆 6"/>
          <p:cNvSpPr/>
          <p:nvPr/>
        </p:nvSpPr>
        <p:spPr>
          <a:xfrm>
            <a:off x="3838650" y="3596451"/>
            <a:ext cx="363837" cy="363837"/>
          </a:xfrm>
          <a:prstGeom prst="ellipse">
            <a:avLst/>
          </a:prstGeom>
          <a:solidFill>
            <a:srgbClr val="1F5F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 b="1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489" name="椭圆 7"/>
          <p:cNvSpPr/>
          <p:nvPr/>
        </p:nvSpPr>
        <p:spPr>
          <a:xfrm>
            <a:off x="6278359" y="3596451"/>
            <a:ext cx="363837" cy="363837"/>
          </a:xfrm>
          <a:prstGeom prst="ellipse">
            <a:avLst/>
          </a:prstGeom>
          <a:solidFill>
            <a:srgbClr val="1F5F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 b="1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490" name="椭圆 8"/>
          <p:cNvSpPr/>
          <p:nvPr/>
        </p:nvSpPr>
        <p:spPr>
          <a:xfrm>
            <a:off x="8718067" y="3596451"/>
            <a:ext cx="363837" cy="363837"/>
          </a:xfrm>
          <a:prstGeom prst="ellipse">
            <a:avLst/>
          </a:prstGeom>
          <a:solidFill>
            <a:srgbClr val="1F5F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 b="1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491" name="矩形 9"/>
          <p:cNvSpPr/>
          <p:nvPr/>
        </p:nvSpPr>
        <p:spPr>
          <a:xfrm>
            <a:off x="1050835" y="4347169"/>
            <a:ext cx="2854714" cy="1805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3" y="0"/>
                </a:moveTo>
                <a:lnTo>
                  <a:pt x="4882" y="1842"/>
                </a:lnTo>
                <a:lnTo>
                  <a:pt x="21600" y="1842"/>
                </a:lnTo>
                <a:lnTo>
                  <a:pt x="21600" y="21600"/>
                </a:lnTo>
                <a:lnTo>
                  <a:pt x="0" y="21600"/>
                </a:lnTo>
                <a:lnTo>
                  <a:pt x="0" y="1842"/>
                </a:lnTo>
                <a:lnTo>
                  <a:pt x="2965" y="1842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0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492" name="矩形 9"/>
          <p:cNvSpPr/>
          <p:nvPr/>
        </p:nvSpPr>
        <p:spPr>
          <a:xfrm flipV="1">
            <a:off x="3521602" y="1474453"/>
            <a:ext cx="2854714" cy="1805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3" y="0"/>
                </a:moveTo>
                <a:lnTo>
                  <a:pt x="4882" y="1842"/>
                </a:lnTo>
                <a:lnTo>
                  <a:pt x="21600" y="1842"/>
                </a:lnTo>
                <a:lnTo>
                  <a:pt x="21600" y="21600"/>
                </a:lnTo>
                <a:lnTo>
                  <a:pt x="0" y="21600"/>
                </a:lnTo>
                <a:lnTo>
                  <a:pt x="0" y="1842"/>
                </a:lnTo>
                <a:lnTo>
                  <a:pt x="2965" y="1842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493" name="矩形 9"/>
          <p:cNvSpPr/>
          <p:nvPr/>
        </p:nvSpPr>
        <p:spPr>
          <a:xfrm>
            <a:off x="5941200" y="4347169"/>
            <a:ext cx="2854714" cy="1805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3" y="0"/>
                </a:moveTo>
                <a:lnTo>
                  <a:pt x="4882" y="1842"/>
                </a:lnTo>
                <a:lnTo>
                  <a:pt x="21600" y="1842"/>
                </a:lnTo>
                <a:lnTo>
                  <a:pt x="21600" y="21600"/>
                </a:lnTo>
                <a:lnTo>
                  <a:pt x="0" y="21600"/>
                </a:lnTo>
                <a:lnTo>
                  <a:pt x="0" y="1842"/>
                </a:lnTo>
                <a:lnTo>
                  <a:pt x="2965" y="1842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0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494" name="矩形 9"/>
          <p:cNvSpPr/>
          <p:nvPr/>
        </p:nvSpPr>
        <p:spPr>
          <a:xfrm flipV="1">
            <a:off x="8384701" y="1474453"/>
            <a:ext cx="2854714" cy="1805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3" y="0"/>
                </a:moveTo>
                <a:lnTo>
                  <a:pt x="4882" y="1842"/>
                </a:lnTo>
                <a:lnTo>
                  <a:pt x="21600" y="1842"/>
                </a:lnTo>
                <a:lnTo>
                  <a:pt x="21600" y="21600"/>
                </a:lnTo>
                <a:lnTo>
                  <a:pt x="0" y="21600"/>
                </a:lnTo>
                <a:lnTo>
                  <a:pt x="0" y="1842"/>
                </a:lnTo>
                <a:lnTo>
                  <a:pt x="2965" y="1842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0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49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43516" y="3157447"/>
            <a:ext cx="2352676" cy="35394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000" b="1"/>
            </a:lvl1pPr>
            <a:lvl2pPr marL="711200" indent="-254000" algn="ctr">
              <a:buFontTx/>
              <a:defRPr sz="2000" b="1"/>
            </a:lvl2pPr>
            <a:lvl3pPr marL="1143000" indent="-228600" algn="ctr">
              <a:buFontTx/>
              <a:defRPr sz="2000" b="1"/>
            </a:lvl3pPr>
            <a:lvl4pPr marL="1625600" indent="-254000" algn="ctr">
              <a:buFontTx/>
              <a:defRPr sz="2000" b="1"/>
            </a:lvl4pPr>
            <a:lvl5pPr marL="2082800" indent="-254000" algn="ctr">
              <a:buFontTx/>
              <a:defRPr sz="20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6" name="文字版面配置區 11"/>
          <p:cNvSpPr>
            <a:spLocks noGrp="1"/>
          </p:cNvSpPr>
          <p:nvPr>
            <p:ph type="body" sz="quarter" idx="13"/>
          </p:nvPr>
        </p:nvSpPr>
        <p:spPr>
          <a:xfrm>
            <a:off x="2862261" y="4039394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497" name="文字版面配置區 11"/>
          <p:cNvSpPr>
            <a:spLocks noGrp="1"/>
          </p:cNvSpPr>
          <p:nvPr>
            <p:ph type="body" sz="quarter" idx="14"/>
          </p:nvPr>
        </p:nvSpPr>
        <p:spPr>
          <a:xfrm>
            <a:off x="5283939" y="3178368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498" name="文字版面配置區 11"/>
          <p:cNvSpPr>
            <a:spLocks noGrp="1"/>
          </p:cNvSpPr>
          <p:nvPr>
            <p:ph type="body" sz="quarter" idx="15"/>
          </p:nvPr>
        </p:nvSpPr>
        <p:spPr>
          <a:xfrm>
            <a:off x="7723647" y="4039394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499" name="文字版面配置區 20"/>
          <p:cNvSpPr>
            <a:spLocks noGrp="1"/>
          </p:cNvSpPr>
          <p:nvPr>
            <p:ph type="body" sz="quarter" idx="16"/>
          </p:nvPr>
        </p:nvSpPr>
        <p:spPr>
          <a:xfrm>
            <a:off x="1124561" y="4654353"/>
            <a:ext cx="2707260" cy="143542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0" name="文字版面配置區 20"/>
          <p:cNvSpPr>
            <a:spLocks noGrp="1"/>
          </p:cNvSpPr>
          <p:nvPr>
            <p:ph type="body" sz="quarter" idx="17"/>
          </p:nvPr>
        </p:nvSpPr>
        <p:spPr>
          <a:xfrm>
            <a:off x="3595327" y="1584686"/>
            <a:ext cx="2707260" cy="143542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文字版面配置區 20"/>
          <p:cNvSpPr>
            <a:spLocks noGrp="1"/>
          </p:cNvSpPr>
          <p:nvPr>
            <p:ph type="body" sz="quarter" idx="18"/>
          </p:nvPr>
        </p:nvSpPr>
        <p:spPr>
          <a:xfrm>
            <a:off x="6014925" y="4645400"/>
            <a:ext cx="2707260" cy="143542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2" name="文字版面配置區 20"/>
          <p:cNvSpPr>
            <a:spLocks noGrp="1"/>
          </p:cNvSpPr>
          <p:nvPr>
            <p:ph type="body" sz="quarter" idx="19"/>
          </p:nvPr>
        </p:nvSpPr>
        <p:spPr>
          <a:xfrm>
            <a:off x="8457179" y="1584686"/>
            <a:ext cx="2707260" cy="143542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五項齒輪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12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6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514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5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2" name="群組 31"/>
          <p:cNvGrpSpPr/>
          <p:nvPr/>
        </p:nvGrpSpPr>
        <p:grpSpPr>
          <a:xfrm>
            <a:off x="1057275" y="1817651"/>
            <a:ext cx="10068901" cy="4068800"/>
            <a:chOff x="0" y="0"/>
            <a:chExt cx="10068900" cy="4068799"/>
          </a:xfrm>
        </p:grpSpPr>
        <p:sp>
          <p:nvSpPr>
            <p:cNvPr id="517" name="Freeform 5"/>
            <p:cNvSpPr/>
            <p:nvPr/>
          </p:nvSpPr>
          <p:spPr>
            <a:xfrm>
              <a:off x="0" y="0"/>
              <a:ext cx="2874552" cy="2765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81" y="11742"/>
                  </a:moveTo>
                  <a:cubicBezTo>
                    <a:pt x="20723" y="11631"/>
                    <a:pt x="20723" y="11631"/>
                    <a:pt x="20723" y="11631"/>
                  </a:cubicBezTo>
                  <a:cubicBezTo>
                    <a:pt x="20723" y="11409"/>
                    <a:pt x="20832" y="11077"/>
                    <a:pt x="20832" y="10745"/>
                  </a:cubicBezTo>
                  <a:cubicBezTo>
                    <a:pt x="20832" y="10523"/>
                    <a:pt x="20723" y="10191"/>
                    <a:pt x="20723" y="9969"/>
                  </a:cubicBezTo>
                  <a:cubicBezTo>
                    <a:pt x="21381" y="9858"/>
                    <a:pt x="21381" y="9858"/>
                    <a:pt x="21381" y="9858"/>
                  </a:cubicBezTo>
                  <a:cubicBezTo>
                    <a:pt x="21600" y="9748"/>
                    <a:pt x="21600" y="9637"/>
                    <a:pt x="21600" y="9526"/>
                  </a:cubicBezTo>
                  <a:cubicBezTo>
                    <a:pt x="21600" y="9194"/>
                    <a:pt x="21490" y="8862"/>
                    <a:pt x="21490" y="8640"/>
                  </a:cubicBezTo>
                  <a:cubicBezTo>
                    <a:pt x="21490" y="8529"/>
                    <a:pt x="21381" y="8418"/>
                    <a:pt x="21271" y="8418"/>
                  </a:cubicBezTo>
                  <a:cubicBezTo>
                    <a:pt x="21271" y="8418"/>
                    <a:pt x="21271" y="8418"/>
                    <a:pt x="21161" y="8418"/>
                  </a:cubicBezTo>
                  <a:cubicBezTo>
                    <a:pt x="20504" y="8529"/>
                    <a:pt x="20504" y="8529"/>
                    <a:pt x="20504" y="8529"/>
                  </a:cubicBezTo>
                  <a:cubicBezTo>
                    <a:pt x="20394" y="7975"/>
                    <a:pt x="20175" y="7422"/>
                    <a:pt x="19955" y="6868"/>
                  </a:cubicBezTo>
                  <a:cubicBezTo>
                    <a:pt x="20613" y="6535"/>
                    <a:pt x="20613" y="6535"/>
                    <a:pt x="20613" y="6535"/>
                  </a:cubicBezTo>
                  <a:cubicBezTo>
                    <a:pt x="20723" y="6535"/>
                    <a:pt x="20723" y="6314"/>
                    <a:pt x="20723" y="6203"/>
                  </a:cubicBezTo>
                  <a:cubicBezTo>
                    <a:pt x="20613" y="5982"/>
                    <a:pt x="20394" y="5649"/>
                    <a:pt x="20284" y="5428"/>
                  </a:cubicBezTo>
                  <a:cubicBezTo>
                    <a:pt x="20284" y="5317"/>
                    <a:pt x="20175" y="5317"/>
                    <a:pt x="20065" y="5317"/>
                  </a:cubicBezTo>
                  <a:cubicBezTo>
                    <a:pt x="20065" y="5317"/>
                    <a:pt x="19955" y="5317"/>
                    <a:pt x="19955" y="5317"/>
                  </a:cubicBezTo>
                  <a:cubicBezTo>
                    <a:pt x="19297" y="5538"/>
                    <a:pt x="19297" y="5538"/>
                    <a:pt x="19297" y="5538"/>
                  </a:cubicBezTo>
                  <a:cubicBezTo>
                    <a:pt x="19078" y="5095"/>
                    <a:pt x="18749" y="4652"/>
                    <a:pt x="18311" y="4209"/>
                  </a:cubicBezTo>
                  <a:cubicBezTo>
                    <a:pt x="18859" y="3766"/>
                    <a:pt x="18859" y="3766"/>
                    <a:pt x="18859" y="3766"/>
                  </a:cubicBezTo>
                  <a:cubicBezTo>
                    <a:pt x="18859" y="3655"/>
                    <a:pt x="18859" y="3434"/>
                    <a:pt x="18859" y="3434"/>
                  </a:cubicBezTo>
                  <a:cubicBezTo>
                    <a:pt x="18640" y="3102"/>
                    <a:pt x="18420" y="2880"/>
                    <a:pt x="18201" y="2769"/>
                  </a:cubicBezTo>
                  <a:cubicBezTo>
                    <a:pt x="18091" y="2658"/>
                    <a:pt x="18091" y="2658"/>
                    <a:pt x="17982" y="2658"/>
                  </a:cubicBezTo>
                  <a:cubicBezTo>
                    <a:pt x="17872" y="2658"/>
                    <a:pt x="17872" y="2658"/>
                    <a:pt x="17762" y="2769"/>
                  </a:cubicBezTo>
                  <a:cubicBezTo>
                    <a:pt x="17324" y="3212"/>
                    <a:pt x="17324" y="3212"/>
                    <a:pt x="17324" y="3212"/>
                  </a:cubicBezTo>
                  <a:cubicBezTo>
                    <a:pt x="16885" y="2880"/>
                    <a:pt x="16447" y="2548"/>
                    <a:pt x="16008" y="2215"/>
                  </a:cubicBezTo>
                  <a:cubicBezTo>
                    <a:pt x="16227" y="1551"/>
                    <a:pt x="16227" y="1551"/>
                    <a:pt x="16227" y="1551"/>
                  </a:cubicBezTo>
                  <a:cubicBezTo>
                    <a:pt x="16337" y="1440"/>
                    <a:pt x="16227" y="1329"/>
                    <a:pt x="16118" y="1329"/>
                  </a:cubicBezTo>
                  <a:cubicBezTo>
                    <a:pt x="15898" y="1108"/>
                    <a:pt x="15570" y="997"/>
                    <a:pt x="15350" y="886"/>
                  </a:cubicBezTo>
                  <a:cubicBezTo>
                    <a:pt x="15241" y="886"/>
                    <a:pt x="15241" y="775"/>
                    <a:pt x="15241" y="775"/>
                  </a:cubicBezTo>
                  <a:cubicBezTo>
                    <a:pt x="15131" y="775"/>
                    <a:pt x="15021" y="886"/>
                    <a:pt x="15021" y="997"/>
                  </a:cubicBezTo>
                  <a:cubicBezTo>
                    <a:pt x="14692" y="1551"/>
                    <a:pt x="14692" y="1551"/>
                    <a:pt x="14692" y="1551"/>
                  </a:cubicBezTo>
                  <a:cubicBezTo>
                    <a:pt x="14144" y="1329"/>
                    <a:pt x="13596" y="1218"/>
                    <a:pt x="13048" y="1108"/>
                  </a:cubicBezTo>
                  <a:cubicBezTo>
                    <a:pt x="13157" y="332"/>
                    <a:pt x="13157" y="332"/>
                    <a:pt x="13157" y="332"/>
                  </a:cubicBezTo>
                  <a:cubicBezTo>
                    <a:pt x="13157" y="222"/>
                    <a:pt x="13157" y="111"/>
                    <a:pt x="12938" y="111"/>
                  </a:cubicBezTo>
                  <a:cubicBezTo>
                    <a:pt x="12719" y="0"/>
                    <a:pt x="12390" y="0"/>
                    <a:pt x="12061" y="0"/>
                  </a:cubicBezTo>
                  <a:cubicBezTo>
                    <a:pt x="12061" y="0"/>
                    <a:pt x="12061" y="0"/>
                    <a:pt x="12061" y="0"/>
                  </a:cubicBezTo>
                  <a:cubicBezTo>
                    <a:pt x="11951" y="0"/>
                    <a:pt x="11842" y="0"/>
                    <a:pt x="11732" y="111"/>
                  </a:cubicBezTo>
                  <a:cubicBezTo>
                    <a:pt x="11622" y="775"/>
                    <a:pt x="11622" y="775"/>
                    <a:pt x="11622" y="775"/>
                  </a:cubicBezTo>
                  <a:cubicBezTo>
                    <a:pt x="11403" y="775"/>
                    <a:pt x="11074" y="775"/>
                    <a:pt x="10855" y="775"/>
                  </a:cubicBezTo>
                  <a:cubicBezTo>
                    <a:pt x="10526" y="775"/>
                    <a:pt x="10307" y="775"/>
                    <a:pt x="9978" y="775"/>
                  </a:cubicBezTo>
                  <a:cubicBezTo>
                    <a:pt x="9868" y="111"/>
                    <a:pt x="9868" y="111"/>
                    <a:pt x="9868" y="111"/>
                  </a:cubicBezTo>
                  <a:cubicBezTo>
                    <a:pt x="9868" y="0"/>
                    <a:pt x="9758" y="0"/>
                    <a:pt x="9649" y="0"/>
                  </a:cubicBezTo>
                  <a:cubicBezTo>
                    <a:pt x="9649" y="0"/>
                    <a:pt x="9649" y="0"/>
                    <a:pt x="9649" y="0"/>
                  </a:cubicBezTo>
                  <a:cubicBezTo>
                    <a:pt x="9320" y="0"/>
                    <a:pt x="8991" y="0"/>
                    <a:pt x="8662" y="111"/>
                  </a:cubicBezTo>
                  <a:cubicBezTo>
                    <a:pt x="8552" y="111"/>
                    <a:pt x="8443" y="222"/>
                    <a:pt x="8443" y="332"/>
                  </a:cubicBezTo>
                  <a:cubicBezTo>
                    <a:pt x="8552" y="1108"/>
                    <a:pt x="8552" y="1108"/>
                    <a:pt x="8552" y="1108"/>
                  </a:cubicBezTo>
                  <a:cubicBezTo>
                    <a:pt x="8004" y="1218"/>
                    <a:pt x="7456" y="1329"/>
                    <a:pt x="7017" y="1551"/>
                  </a:cubicBezTo>
                  <a:cubicBezTo>
                    <a:pt x="6688" y="997"/>
                    <a:pt x="6688" y="997"/>
                    <a:pt x="6688" y="997"/>
                  </a:cubicBezTo>
                  <a:cubicBezTo>
                    <a:pt x="6579" y="886"/>
                    <a:pt x="6579" y="775"/>
                    <a:pt x="6469" y="775"/>
                  </a:cubicBezTo>
                  <a:cubicBezTo>
                    <a:pt x="6359" y="775"/>
                    <a:pt x="6359" y="886"/>
                    <a:pt x="6359" y="886"/>
                  </a:cubicBezTo>
                  <a:cubicBezTo>
                    <a:pt x="6030" y="997"/>
                    <a:pt x="5811" y="1108"/>
                    <a:pt x="5482" y="1329"/>
                  </a:cubicBezTo>
                  <a:cubicBezTo>
                    <a:pt x="5373" y="1329"/>
                    <a:pt x="5373" y="1440"/>
                    <a:pt x="5373" y="1551"/>
                  </a:cubicBezTo>
                  <a:cubicBezTo>
                    <a:pt x="5702" y="2215"/>
                    <a:pt x="5702" y="2215"/>
                    <a:pt x="5702" y="2215"/>
                  </a:cubicBezTo>
                  <a:cubicBezTo>
                    <a:pt x="5263" y="2548"/>
                    <a:pt x="4824" y="2880"/>
                    <a:pt x="4386" y="3212"/>
                  </a:cubicBezTo>
                  <a:cubicBezTo>
                    <a:pt x="3838" y="2769"/>
                    <a:pt x="3838" y="2769"/>
                    <a:pt x="3838" y="2769"/>
                  </a:cubicBezTo>
                  <a:cubicBezTo>
                    <a:pt x="3838" y="2658"/>
                    <a:pt x="3728" y="2658"/>
                    <a:pt x="3728" y="2658"/>
                  </a:cubicBezTo>
                  <a:cubicBezTo>
                    <a:pt x="3618" y="2658"/>
                    <a:pt x="3509" y="2658"/>
                    <a:pt x="3509" y="2769"/>
                  </a:cubicBezTo>
                  <a:cubicBezTo>
                    <a:pt x="3289" y="2880"/>
                    <a:pt x="3070" y="3102"/>
                    <a:pt x="2851" y="3434"/>
                  </a:cubicBezTo>
                  <a:cubicBezTo>
                    <a:pt x="2741" y="3434"/>
                    <a:pt x="2741" y="3655"/>
                    <a:pt x="2851" y="3766"/>
                  </a:cubicBezTo>
                  <a:cubicBezTo>
                    <a:pt x="3289" y="4209"/>
                    <a:pt x="3289" y="4209"/>
                    <a:pt x="3289" y="4209"/>
                  </a:cubicBezTo>
                  <a:cubicBezTo>
                    <a:pt x="2960" y="4652"/>
                    <a:pt x="2631" y="5095"/>
                    <a:pt x="2303" y="5538"/>
                  </a:cubicBezTo>
                  <a:cubicBezTo>
                    <a:pt x="1754" y="5317"/>
                    <a:pt x="1754" y="5317"/>
                    <a:pt x="1754" y="5317"/>
                  </a:cubicBezTo>
                  <a:cubicBezTo>
                    <a:pt x="1645" y="5317"/>
                    <a:pt x="1645" y="5317"/>
                    <a:pt x="1645" y="5317"/>
                  </a:cubicBezTo>
                  <a:cubicBezTo>
                    <a:pt x="1535" y="5317"/>
                    <a:pt x="1425" y="5317"/>
                    <a:pt x="1425" y="5428"/>
                  </a:cubicBezTo>
                  <a:cubicBezTo>
                    <a:pt x="1206" y="5649"/>
                    <a:pt x="1096" y="5982"/>
                    <a:pt x="987" y="6203"/>
                  </a:cubicBezTo>
                  <a:cubicBezTo>
                    <a:pt x="877" y="6314"/>
                    <a:pt x="987" y="6535"/>
                    <a:pt x="1096" y="6535"/>
                  </a:cubicBezTo>
                  <a:cubicBezTo>
                    <a:pt x="1645" y="6868"/>
                    <a:pt x="1645" y="6868"/>
                    <a:pt x="1645" y="6868"/>
                  </a:cubicBezTo>
                  <a:cubicBezTo>
                    <a:pt x="1425" y="7422"/>
                    <a:pt x="1316" y="7975"/>
                    <a:pt x="1096" y="8529"/>
                  </a:cubicBezTo>
                  <a:cubicBezTo>
                    <a:pt x="439" y="8418"/>
                    <a:pt x="439" y="8418"/>
                    <a:pt x="439" y="8418"/>
                  </a:cubicBezTo>
                  <a:cubicBezTo>
                    <a:pt x="439" y="8418"/>
                    <a:pt x="439" y="8418"/>
                    <a:pt x="439" y="8418"/>
                  </a:cubicBezTo>
                  <a:cubicBezTo>
                    <a:pt x="329" y="8418"/>
                    <a:pt x="219" y="8529"/>
                    <a:pt x="219" y="8640"/>
                  </a:cubicBezTo>
                  <a:cubicBezTo>
                    <a:pt x="110" y="8862"/>
                    <a:pt x="110" y="9194"/>
                    <a:pt x="0" y="9526"/>
                  </a:cubicBezTo>
                  <a:cubicBezTo>
                    <a:pt x="0" y="9637"/>
                    <a:pt x="110" y="9748"/>
                    <a:pt x="219" y="9858"/>
                  </a:cubicBezTo>
                  <a:cubicBezTo>
                    <a:pt x="877" y="9969"/>
                    <a:pt x="877" y="9969"/>
                    <a:pt x="877" y="9969"/>
                  </a:cubicBezTo>
                  <a:cubicBezTo>
                    <a:pt x="877" y="10191"/>
                    <a:pt x="877" y="10523"/>
                    <a:pt x="877" y="10745"/>
                  </a:cubicBezTo>
                  <a:cubicBezTo>
                    <a:pt x="877" y="11077"/>
                    <a:pt x="877" y="11409"/>
                    <a:pt x="877" y="11631"/>
                  </a:cubicBezTo>
                  <a:cubicBezTo>
                    <a:pt x="219" y="11742"/>
                    <a:pt x="219" y="11742"/>
                    <a:pt x="219" y="11742"/>
                  </a:cubicBezTo>
                  <a:cubicBezTo>
                    <a:pt x="110" y="11742"/>
                    <a:pt x="0" y="11852"/>
                    <a:pt x="0" y="12074"/>
                  </a:cubicBezTo>
                  <a:cubicBezTo>
                    <a:pt x="110" y="12406"/>
                    <a:pt x="110" y="12628"/>
                    <a:pt x="219" y="12960"/>
                  </a:cubicBezTo>
                  <a:cubicBezTo>
                    <a:pt x="219" y="13071"/>
                    <a:pt x="329" y="13182"/>
                    <a:pt x="439" y="13182"/>
                  </a:cubicBezTo>
                  <a:cubicBezTo>
                    <a:pt x="439" y="13182"/>
                    <a:pt x="439" y="13182"/>
                    <a:pt x="439" y="13182"/>
                  </a:cubicBezTo>
                  <a:cubicBezTo>
                    <a:pt x="1096" y="13071"/>
                    <a:pt x="1096" y="13071"/>
                    <a:pt x="1096" y="13071"/>
                  </a:cubicBezTo>
                  <a:cubicBezTo>
                    <a:pt x="1316" y="13625"/>
                    <a:pt x="1425" y="14178"/>
                    <a:pt x="1645" y="14732"/>
                  </a:cubicBezTo>
                  <a:cubicBezTo>
                    <a:pt x="1096" y="15065"/>
                    <a:pt x="1096" y="15065"/>
                    <a:pt x="1096" y="15065"/>
                  </a:cubicBezTo>
                  <a:cubicBezTo>
                    <a:pt x="987" y="15065"/>
                    <a:pt x="877" y="15175"/>
                    <a:pt x="987" y="15397"/>
                  </a:cubicBezTo>
                  <a:cubicBezTo>
                    <a:pt x="1096" y="15618"/>
                    <a:pt x="1206" y="15951"/>
                    <a:pt x="1425" y="16172"/>
                  </a:cubicBezTo>
                  <a:cubicBezTo>
                    <a:pt x="1425" y="16283"/>
                    <a:pt x="1535" y="16283"/>
                    <a:pt x="1645" y="16283"/>
                  </a:cubicBezTo>
                  <a:cubicBezTo>
                    <a:pt x="1645" y="16283"/>
                    <a:pt x="1645" y="16283"/>
                    <a:pt x="1754" y="16283"/>
                  </a:cubicBezTo>
                  <a:cubicBezTo>
                    <a:pt x="2303" y="15951"/>
                    <a:pt x="2303" y="15951"/>
                    <a:pt x="2303" y="15951"/>
                  </a:cubicBezTo>
                  <a:cubicBezTo>
                    <a:pt x="2631" y="16505"/>
                    <a:pt x="2960" y="16948"/>
                    <a:pt x="3289" y="17391"/>
                  </a:cubicBezTo>
                  <a:cubicBezTo>
                    <a:pt x="2851" y="17834"/>
                    <a:pt x="2851" y="17834"/>
                    <a:pt x="2851" y="17834"/>
                  </a:cubicBezTo>
                  <a:cubicBezTo>
                    <a:pt x="2741" y="17945"/>
                    <a:pt x="2741" y="18055"/>
                    <a:pt x="2851" y="18166"/>
                  </a:cubicBezTo>
                  <a:cubicBezTo>
                    <a:pt x="3070" y="18388"/>
                    <a:pt x="3289" y="18609"/>
                    <a:pt x="3509" y="18831"/>
                  </a:cubicBezTo>
                  <a:cubicBezTo>
                    <a:pt x="3509" y="18942"/>
                    <a:pt x="3618" y="18942"/>
                    <a:pt x="3728" y="18942"/>
                  </a:cubicBezTo>
                  <a:cubicBezTo>
                    <a:pt x="3728" y="18942"/>
                    <a:pt x="3838" y="18942"/>
                    <a:pt x="3838" y="18831"/>
                  </a:cubicBezTo>
                  <a:cubicBezTo>
                    <a:pt x="4386" y="18388"/>
                    <a:pt x="4386" y="18388"/>
                    <a:pt x="4386" y="18388"/>
                  </a:cubicBezTo>
                  <a:cubicBezTo>
                    <a:pt x="4824" y="18720"/>
                    <a:pt x="5263" y="19052"/>
                    <a:pt x="5702" y="19385"/>
                  </a:cubicBezTo>
                  <a:cubicBezTo>
                    <a:pt x="5373" y="19938"/>
                    <a:pt x="5373" y="19938"/>
                    <a:pt x="5373" y="19938"/>
                  </a:cubicBezTo>
                  <a:cubicBezTo>
                    <a:pt x="5373" y="20049"/>
                    <a:pt x="5373" y="20271"/>
                    <a:pt x="5482" y="20271"/>
                  </a:cubicBezTo>
                  <a:cubicBezTo>
                    <a:pt x="5811" y="20492"/>
                    <a:pt x="6030" y="20603"/>
                    <a:pt x="6359" y="20714"/>
                  </a:cubicBezTo>
                  <a:cubicBezTo>
                    <a:pt x="6359" y="20714"/>
                    <a:pt x="6359" y="20714"/>
                    <a:pt x="6469" y="20714"/>
                  </a:cubicBezTo>
                  <a:cubicBezTo>
                    <a:pt x="6579" y="20714"/>
                    <a:pt x="6579" y="20714"/>
                    <a:pt x="6688" y="20603"/>
                  </a:cubicBezTo>
                  <a:cubicBezTo>
                    <a:pt x="7017" y="20049"/>
                    <a:pt x="7017" y="20049"/>
                    <a:pt x="7017" y="20049"/>
                  </a:cubicBezTo>
                  <a:cubicBezTo>
                    <a:pt x="7456" y="20271"/>
                    <a:pt x="8004" y="20382"/>
                    <a:pt x="8552" y="20492"/>
                  </a:cubicBezTo>
                  <a:cubicBezTo>
                    <a:pt x="8443" y="21157"/>
                    <a:pt x="8443" y="21157"/>
                    <a:pt x="8443" y="21157"/>
                  </a:cubicBezTo>
                  <a:cubicBezTo>
                    <a:pt x="8443" y="21378"/>
                    <a:pt x="8552" y="21489"/>
                    <a:pt x="8662" y="21489"/>
                  </a:cubicBezTo>
                  <a:cubicBezTo>
                    <a:pt x="8991" y="21489"/>
                    <a:pt x="9320" y="21600"/>
                    <a:pt x="9649" y="21600"/>
                  </a:cubicBezTo>
                  <a:cubicBezTo>
                    <a:pt x="9649" y="21600"/>
                    <a:pt x="9649" y="21600"/>
                    <a:pt x="9649" y="21600"/>
                  </a:cubicBezTo>
                  <a:cubicBezTo>
                    <a:pt x="9758" y="21600"/>
                    <a:pt x="9868" y="21600"/>
                    <a:pt x="9868" y="21378"/>
                  </a:cubicBezTo>
                  <a:cubicBezTo>
                    <a:pt x="9978" y="20714"/>
                    <a:pt x="9978" y="20714"/>
                    <a:pt x="9978" y="20714"/>
                  </a:cubicBezTo>
                  <a:cubicBezTo>
                    <a:pt x="10307" y="20714"/>
                    <a:pt x="10526" y="20825"/>
                    <a:pt x="10855" y="20825"/>
                  </a:cubicBezTo>
                  <a:cubicBezTo>
                    <a:pt x="11074" y="20825"/>
                    <a:pt x="11403" y="20714"/>
                    <a:pt x="11622" y="20714"/>
                  </a:cubicBezTo>
                  <a:cubicBezTo>
                    <a:pt x="11732" y="21378"/>
                    <a:pt x="11732" y="21378"/>
                    <a:pt x="11732" y="21378"/>
                  </a:cubicBezTo>
                  <a:cubicBezTo>
                    <a:pt x="11842" y="21600"/>
                    <a:pt x="11951" y="21600"/>
                    <a:pt x="12061" y="21600"/>
                  </a:cubicBezTo>
                  <a:cubicBezTo>
                    <a:pt x="12061" y="21600"/>
                    <a:pt x="12061" y="21600"/>
                    <a:pt x="12061" y="21600"/>
                  </a:cubicBezTo>
                  <a:cubicBezTo>
                    <a:pt x="12390" y="21600"/>
                    <a:pt x="12719" y="21489"/>
                    <a:pt x="12938" y="21489"/>
                  </a:cubicBezTo>
                  <a:cubicBezTo>
                    <a:pt x="13157" y="21489"/>
                    <a:pt x="13157" y="21378"/>
                    <a:pt x="13157" y="21157"/>
                  </a:cubicBezTo>
                  <a:cubicBezTo>
                    <a:pt x="13048" y="20492"/>
                    <a:pt x="13048" y="20492"/>
                    <a:pt x="13048" y="20492"/>
                  </a:cubicBezTo>
                  <a:cubicBezTo>
                    <a:pt x="13596" y="20382"/>
                    <a:pt x="14144" y="20271"/>
                    <a:pt x="14692" y="20049"/>
                  </a:cubicBezTo>
                  <a:cubicBezTo>
                    <a:pt x="15021" y="20603"/>
                    <a:pt x="15021" y="20603"/>
                    <a:pt x="15021" y="20603"/>
                  </a:cubicBezTo>
                  <a:cubicBezTo>
                    <a:pt x="15021" y="20714"/>
                    <a:pt x="15131" y="20714"/>
                    <a:pt x="15241" y="20714"/>
                  </a:cubicBezTo>
                  <a:cubicBezTo>
                    <a:pt x="15241" y="20714"/>
                    <a:pt x="15241" y="20714"/>
                    <a:pt x="15350" y="20714"/>
                  </a:cubicBezTo>
                  <a:cubicBezTo>
                    <a:pt x="15570" y="20603"/>
                    <a:pt x="15898" y="20492"/>
                    <a:pt x="16118" y="20271"/>
                  </a:cubicBezTo>
                  <a:cubicBezTo>
                    <a:pt x="16227" y="20271"/>
                    <a:pt x="16337" y="20049"/>
                    <a:pt x="16227" y="19938"/>
                  </a:cubicBezTo>
                  <a:cubicBezTo>
                    <a:pt x="16008" y="19385"/>
                    <a:pt x="16008" y="19385"/>
                    <a:pt x="16008" y="19385"/>
                  </a:cubicBezTo>
                  <a:cubicBezTo>
                    <a:pt x="16447" y="19052"/>
                    <a:pt x="16885" y="18720"/>
                    <a:pt x="17324" y="18388"/>
                  </a:cubicBezTo>
                  <a:cubicBezTo>
                    <a:pt x="17762" y="18831"/>
                    <a:pt x="17762" y="18831"/>
                    <a:pt x="17762" y="18831"/>
                  </a:cubicBezTo>
                  <a:cubicBezTo>
                    <a:pt x="17872" y="18942"/>
                    <a:pt x="17872" y="18942"/>
                    <a:pt x="17982" y="18942"/>
                  </a:cubicBezTo>
                  <a:cubicBezTo>
                    <a:pt x="18091" y="18942"/>
                    <a:pt x="18091" y="18942"/>
                    <a:pt x="18201" y="18831"/>
                  </a:cubicBezTo>
                  <a:cubicBezTo>
                    <a:pt x="18420" y="18609"/>
                    <a:pt x="18640" y="18388"/>
                    <a:pt x="18859" y="18166"/>
                  </a:cubicBezTo>
                  <a:cubicBezTo>
                    <a:pt x="18859" y="18055"/>
                    <a:pt x="18859" y="17945"/>
                    <a:pt x="18859" y="17834"/>
                  </a:cubicBezTo>
                  <a:cubicBezTo>
                    <a:pt x="18311" y="17391"/>
                    <a:pt x="18311" y="17391"/>
                    <a:pt x="18311" y="17391"/>
                  </a:cubicBezTo>
                  <a:cubicBezTo>
                    <a:pt x="18749" y="16948"/>
                    <a:pt x="19078" y="16505"/>
                    <a:pt x="19297" y="15951"/>
                  </a:cubicBezTo>
                  <a:cubicBezTo>
                    <a:pt x="19955" y="16283"/>
                    <a:pt x="19955" y="16283"/>
                    <a:pt x="19955" y="16283"/>
                  </a:cubicBezTo>
                  <a:cubicBezTo>
                    <a:pt x="19955" y="16283"/>
                    <a:pt x="20065" y="16283"/>
                    <a:pt x="20065" y="16283"/>
                  </a:cubicBezTo>
                  <a:cubicBezTo>
                    <a:pt x="20175" y="16283"/>
                    <a:pt x="20284" y="16283"/>
                    <a:pt x="20284" y="16172"/>
                  </a:cubicBezTo>
                  <a:cubicBezTo>
                    <a:pt x="20394" y="15951"/>
                    <a:pt x="20613" y="15618"/>
                    <a:pt x="20723" y="15397"/>
                  </a:cubicBezTo>
                  <a:cubicBezTo>
                    <a:pt x="20723" y="15175"/>
                    <a:pt x="20723" y="15065"/>
                    <a:pt x="20613" y="15065"/>
                  </a:cubicBezTo>
                  <a:cubicBezTo>
                    <a:pt x="19955" y="14732"/>
                    <a:pt x="19955" y="14732"/>
                    <a:pt x="19955" y="14732"/>
                  </a:cubicBezTo>
                  <a:cubicBezTo>
                    <a:pt x="20175" y="14178"/>
                    <a:pt x="20394" y="13625"/>
                    <a:pt x="20504" y="13071"/>
                  </a:cubicBezTo>
                  <a:cubicBezTo>
                    <a:pt x="21161" y="13182"/>
                    <a:pt x="21161" y="13182"/>
                    <a:pt x="21161" y="13182"/>
                  </a:cubicBezTo>
                  <a:cubicBezTo>
                    <a:pt x="21271" y="13182"/>
                    <a:pt x="21271" y="13182"/>
                    <a:pt x="21271" y="13182"/>
                  </a:cubicBezTo>
                  <a:cubicBezTo>
                    <a:pt x="21381" y="13182"/>
                    <a:pt x="21490" y="13071"/>
                    <a:pt x="21490" y="12960"/>
                  </a:cubicBezTo>
                  <a:cubicBezTo>
                    <a:pt x="21490" y="12628"/>
                    <a:pt x="21600" y="12406"/>
                    <a:pt x="21600" y="12074"/>
                  </a:cubicBezTo>
                  <a:cubicBezTo>
                    <a:pt x="21600" y="11852"/>
                    <a:pt x="21600" y="11742"/>
                    <a:pt x="21381" y="11742"/>
                  </a:cubicBezTo>
                  <a:close/>
                </a:path>
              </a:pathLst>
            </a:custGeom>
            <a:solidFill>
              <a:schemeClr val="accent1"/>
            </a:solidFill>
            <a:ln w="1905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518" name="Freeform 6"/>
            <p:cNvSpPr/>
            <p:nvPr/>
          </p:nvSpPr>
          <p:spPr>
            <a:xfrm>
              <a:off x="3912322" y="662822"/>
              <a:ext cx="2874553" cy="27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81" y="11902"/>
                  </a:moveTo>
                  <a:cubicBezTo>
                    <a:pt x="20723" y="11792"/>
                    <a:pt x="20723" y="11792"/>
                    <a:pt x="20723" y="11792"/>
                  </a:cubicBezTo>
                  <a:cubicBezTo>
                    <a:pt x="20832" y="11241"/>
                    <a:pt x="20832" y="10690"/>
                    <a:pt x="20723" y="10139"/>
                  </a:cubicBezTo>
                  <a:cubicBezTo>
                    <a:pt x="21381" y="10029"/>
                    <a:pt x="21381" y="10029"/>
                    <a:pt x="21381" y="10029"/>
                  </a:cubicBezTo>
                  <a:cubicBezTo>
                    <a:pt x="21600" y="9918"/>
                    <a:pt x="21600" y="9808"/>
                    <a:pt x="21600" y="9698"/>
                  </a:cubicBezTo>
                  <a:cubicBezTo>
                    <a:pt x="21600" y="9367"/>
                    <a:pt x="21600" y="9147"/>
                    <a:pt x="21490" y="8816"/>
                  </a:cubicBezTo>
                  <a:cubicBezTo>
                    <a:pt x="21490" y="8706"/>
                    <a:pt x="21381" y="8596"/>
                    <a:pt x="21271" y="8596"/>
                  </a:cubicBezTo>
                  <a:cubicBezTo>
                    <a:pt x="21271" y="8596"/>
                    <a:pt x="21271" y="8596"/>
                    <a:pt x="21271" y="8596"/>
                  </a:cubicBezTo>
                  <a:cubicBezTo>
                    <a:pt x="20504" y="8706"/>
                    <a:pt x="20504" y="8706"/>
                    <a:pt x="20504" y="8706"/>
                  </a:cubicBezTo>
                  <a:cubicBezTo>
                    <a:pt x="20394" y="8155"/>
                    <a:pt x="20284" y="7604"/>
                    <a:pt x="20065" y="7053"/>
                  </a:cubicBezTo>
                  <a:cubicBezTo>
                    <a:pt x="20613" y="6722"/>
                    <a:pt x="20613" y="6722"/>
                    <a:pt x="20613" y="6722"/>
                  </a:cubicBezTo>
                  <a:cubicBezTo>
                    <a:pt x="20723" y="6722"/>
                    <a:pt x="20832" y="6502"/>
                    <a:pt x="20723" y="6392"/>
                  </a:cubicBezTo>
                  <a:cubicBezTo>
                    <a:pt x="20613" y="6171"/>
                    <a:pt x="20504" y="5841"/>
                    <a:pt x="20394" y="5620"/>
                  </a:cubicBezTo>
                  <a:cubicBezTo>
                    <a:pt x="20284" y="5510"/>
                    <a:pt x="20175" y="5400"/>
                    <a:pt x="20175" y="5400"/>
                  </a:cubicBezTo>
                  <a:cubicBezTo>
                    <a:pt x="20065" y="5400"/>
                    <a:pt x="20065" y="5510"/>
                    <a:pt x="20065" y="5510"/>
                  </a:cubicBezTo>
                  <a:cubicBezTo>
                    <a:pt x="19407" y="5731"/>
                    <a:pt x="19407" y="5731"/>
                    <a:pt x="19407" y="5731"/>
                  </a:cubicBezTo>
                  <a:cubicBezTo>
                    <a:pt x="19078" y="5290"/>
                    <a:pt x="18749" y="4849"/>
                    <a:pt x="18420" y="4408"/>
                  </a:cubicBezTo>
                  <a:cubicBezTo>
                    <a:pt x="18859" y="3857"/>
                    <a:pt x="18859" y="3857"/>
                    <a:pt x="18859" y="3857"/>
                  </a:cubicBezTo>
                  <a:cubicBezTo>
                    <a:pt x="18969" y="3857"/>
                    <a:pt x="18969" y="3637"/>
                    <a:pt x="18969" y="3527"/>
                  </a:cubicBezTo>
                  <a:cubicBezTo>
                    <a:pt x="18749" y="3306"/>
                    <a:pt x="18530" y="3086"/>
                    <a:pt x="18311" y="2865"/>
                  </a:cubicBezTo>
                  <a:cubicBezTo>
                    <a:pt x="18201" y="2865"/>
                    <a:pt x="18201" y="2865"/>
                    <a:pt x="18091" y="2865"/>
                  </a:cubicBezTo>
                  <a:cubicBezTo>
                    <a:pt x="17982" y="2865"/>
                    <a:pt x="17982" y="2865"/>
                    <a:pt x="17872" y="2865"/>
                  </a:cubicBezTo>
                  <a:cubicBezTo>
                    <a:pt x="17434" y="3306"/>
                    <a:pt x="17434" y="3306"/>
                    <a:pt x="17434" y="3306"/>
                  </a:cubicBezTo>
                  <a:cubicBezTo>
                    <a:pt x="16995" y="2976"/>
                    <a:pt x="16556" y="2645"/>
                    <a:pt x="16118" y="2314"/>
                  </a:cubicBezTo>
                  <a:cubicBezTo>
                    <a:pt x="16447" y="1763"/>
                    <a:pt x="16447" y="1763"/>
                    <a:pt x="16447" y="1763"/>
                  </a:cubicBezTo>
                  <a:cubicBezTo>
                    <a:pt x="16447" y="1653"/>
                    <a:pt x="16447" y="1433"/>
                    <a:pt x="16337" y="1433"/>
                  </a:cubicBezTo>
                  <a:cubicBezTo>
                    <a:pt x="16008" y="1322"/>
                    <a:pt x="15789" y="1102"/>
                    <a:pt x="15460" y="992"/>
                  </a:cubicBezTo>
                  <a:cubicBezTo>
                    <a:pt x="15460" y="992"/>
                    <a:pt x="15350" y="992"/>
                    <a:pt x="15350" y="992"/>
                  </a:cubicBezTo>
                  <a:cubicBezTo>
                    <a:pt x="15241" y="992"/>
                    <a:pt x="15241" y="992"/>
                    <a:pt x="15131" y="1102"/>
                  </a:cubicBezTo>
                  <a:cubicBezTo>
                    <a:pt x="14802" y="1653"/>
                    <a:pt x="14802" y="1653"/>
                    <a:pt x="14802" y="1653"/>
                  </a:cubicBezTo>
                  <a:cubicBezTo>
                    <a:pt x="14583" y="1543"/>
                    <a:pt x="14254" y="1433"/>
                    <a:pt x="14035" y="1433"/>
                  </a:cubicBezTo>
                  <a:cubicBezTo>
                    <a:pt x="13815" y="1322"/>
                    <a:pt x="13486" y="1212"/>
                    <a:pt x="13267" y="1102"/>
                  </a:cubicBezTo>
                  <a:cubicBezTo>
                    <a:pt x="13377" y="441"/>
                    <a:pt x="13377" y="441"/>
                    <a:pt x="13377" y="441"/>
                  </a:cubicBezTo>
                  <a:cubicBezTo>
                    <a:pt x="13377" y="331"/>
                    <a:pt x="13267" y="220"/>
                    <a:pt x="13157" y="220"/>
                  </a:cubicBezTo>
                  <a:cubicBezTo>
                    <a:pt x="12828" y="110"/>
                    <a:pt x="12499" y="110"/>
                    <a:pt x="12171" y="0"/>
                  </a:cubicBezTo>
                  <a:cubicBezTo>
                    <a:pt x="12171" y="0"/>
                    <a:pt x="12171" y="0"/>
                    <a:pt x="12171" y="0"/>
                  </a:cubicBezTo>
                  <a:cubicBezTo>
                    <a:pt x="12061" y="0"/>
                    <a:pt x="11951" y="110"/>
                    <a:pt x="11951" y="220"/>
                  </a:cubicBezTo>
                  <a:cubicBezTo>
                    <a:pt x="11842" y="882"/>
                    <a:pt x="11842" y="882"/>
                    <a:pt x="11842" y="882"/>
                  </a:cubicBezTo>
                  <a:cubicBezTo>
                    <a:pt x="11513" y="882"/>
                    <a:pt x="11184" y="882"/>
                    <a:pt x="10745" y="882"/>
                  </a:cubicBezTo>
                  <a:cubicBezTo>
                    <a:pt x="10745" y="992"/>
                    <a:pt x="10745" y="992"/>
                    <a:pt x="10745" y="992"/>
                  </a:cubicBezTo>
                  <a:cubicBezTo>
                    <a:pt x="10745" y="992"/>
                    <a:pt x="10745" y="992"/>
                    <a:pt x="10745" y="992"/>
                  </a:cubicBezTo>
                  <a:cubicBezTo>
                    <a:pt x="10745" y="882"/>
                    <a:pt x="10745" y="882"/>
                    <a:pt x="10745" y="882"/>
                  </a:cubicBezTo>
                  <a:cubicBezTo>
                    <a:pt x="10745" y="882"/>
                    <a:pt x="10745" y="882"/>
                    <a:pt x="10745" y="882"/>
                  </a:cubicBezTo>
                  <a:cubicBezTo>
                    <a:pt x="10526" y="882"/>
                    <a:pt x="10416" y="882"/>
                    <a:pt x="10197" y="882"/>
                  </a:cubicBezTo>
                  <a:cubicBezTo>
                    <a:pt x="10087" y="220"/>
                    <a:pt x="10087" y="220"/>
                    <a:pt x="10087" y="220"/>
                  </a:cubicBezTo>
                  <a:cubicBezTo>
                    <a:pt x="9978" y="110"/>
                    <a:pt x="9868" y="0"/>
                    <a:pt x="9758" y="0"/>
                  </a:cubicBezTo>
                  <a:cubicBezTo>
                    <a:pt x="9758" y="0"/>
                    <a:pt x="9758" y="0"/>
                    <a:pt x="9758" y="0"/>
                  </a:cubicBezTo>
                  <a:cubicBezTo>
                    <a:pt x="9429" y="0"/>
                    <a:pt x="9101" y="0"/>
                    <a:pt x="8881" y="110"/>
                  </a:cubicBezTo>
                  <a:cubicBezTo>
                    <a:pt x="8662" y="110"/>
                    <a:pt x="8662" y="220"/>
                    <a:pt x="8662" y="331"/>
                  </a:cubicBezTo>
                  <a:cubicBezTo>
                    <a:pt x="8772" y="1102"/>
                    <a:pt x="8772" y="1102"/>
                    <a:pt x="8772" y="1102"/>
                  </a:cubicBezTo>
                  <a:cubicBezTo>
                    <a:pt x="8223" y="1212"/>
                    <a:pt x="7675" y="1322"/>
                    <a:pt x="7127" y="1543"/>
                  </a:cubicBezTo>
                  <a:cubicBezTo>
                    <a:pt x="6798" y="882"/>
                    <a:pt x="6798" y="882"/>
                    <a:pt x="6798" y="882"/>
                  </a:cubicBezTo>
                  <a:cubicBezTo>
                    <a:pt x="6798" y="882"/>
                    <a:pt x="6688" y="771"/>
                    <a:pt x="6579" y="771"/>
                  </a:cubicBezTo>
                  <a:cubicBezTo>
                    <a:pt x="6579" y="771"/>
                    <a:pt x="6469" y="771"/>
                    <a:pt x="6469" y="771"/>
                  </a:cubicBezTo>
                  <a:cubicBezTo>
                    <a:pt x="6250" y="882"/>
                    <a:pt x="5921" y="1102"/>
                    <a:pt x="5702" y="1212"/>
                  </a:cubicBezTo>
                  <a:cubicBezTo>
                    <a:pt x="5482" y="1322"/>
                    <a:pt x="5482" y="1433"/>
                    <a:pt x="5592" y="1543"/>
                  </a:cubicBezTo>
                  <a:cubicBezTo>
                    <a:pt x="5811" y="2204"/>
                    <a:pt x="5811" y="2204"/>
                    <a:pt x="5811" y="2204"/>
                  </a:cubicBezTo>
                  <a:cubicBezTo>
                    <a:pt x="5373" y="2424"/>
                    <a:pt x="4934" y="2755"/>
                    <a:pt x="4495" y="3086"/>
                  </a:cubicBezTo>
                  <a:cubicBezTo>
                    <a:pt x="3947" y="2645"/>
                    <a:pt x="3947" y="2645"/>
                    <a:pt x="3947" y="2645"/>
                  </a:cubicBezTo>
                  <a:cubicBezTo>
                    <a:pt x="3947" y="2645"/>
                    <a:pt x="3838" y="2535"/>
                    <a:pt x="3838" y="2535"/>
                  </a:cubicBezTo>
                  <a:cubicBezTo>
                    <a:pt x="3728" y="2535"/>
                    <a:pt x="3618" y="2645"/>
                    <a:pt x="3618" y="2645"/>
                  </a:cubicBezTo>
                  <a:cubicBezTo>
                    <a:pt x="3399" y="2865"/>
                    <a:pt x="3180" y="3086"/>
                    <a:pt x="2960" y="3306"/>
                  </a:cubicBezTo>
                  <a:cubicBezTo>
                    <a:pt x="2851" y="3416"/>
                    <a:pt x="2851" y="3527"/>
                    <a:pt x="2960" y="3637"/>
                  </a:cubicBezTo>
                  <a:cubicBezTo>
                    <a:pt x="3399" y="4188"/>
                    <a:pt x="3399" y="4188"/>
                    <a:pt x="3399" y="4188"/>
                  </a:cubicBezTo>
                  <a:cubicBezTo>
                    <a:pt x="3070" y="4518"/>
                    <a:pt x="2741" y="4959"/>
                    <a:pt x="2412" y="5510"/>
                  </a:cubicBezTo>
                  <a:cubicBezTo>
                    <a:pt x="1754" y="5180"/>
                    <a:pt x="1754" y="5180"/>
                    <a:pt x="1754" y="5180"/>
                  </a:cubicBezTo>
                  <a:cubicBezTo>
                    <a:pt x="1754" y="5180"/>
                    <a:pt x="1754" y="5180"/>
                    <a:pt x="1645" y="5180"/>
                  </a:cubicBezTo>
                  <a:cubicBezTo>
                    <a:pt x="1535" y="5180"/>
                    <a:pt x="1535" y="5180"/>
                    <a:pt x="1425" y="5290"/>
                  </a:cubicBezTo>
                  <a:cubicBezTo>
                    <a:pt x="1316" y="5510"/>
                    <a:pt x="1206" y="5841"/>
                    <a:pt x="987" y="6061"/>
                  </a:cubicBezTo>
                  <a:cubicBezTo>
                    <a:pt x="987" y="6171"/>
                    <a:pt x="987" y="6392"/>
                    <a:pt x="1096" y="6392"/>
                  </a:cubicBezTo>
                  <a:cubicBezTo>
                    <a:pt x="1754" y="6722"/>
                    <a:pt x="1754" y="6722"/>
                    <a:pt x="1754" y="6722"/>
                  </a:cubicBezTo>
                  <a:cubicBezTo>
                    <a:pt x="1645" y="7053"/>
                    <a:pt x="1535" y="7273"/>
                    <a:pt x="1425" y="7604"/>
                  </a:cubicBezTo>
                  <a:cubicBezTo>
                    <a:pt x="1316" y="7824"/>
                    <a:pt x="1206" y="8045"/>
                    <a:pt x="1206" y="8376"/>
                  </a:cubicBezTo>
                  <a:cubicBezTo>
                    <a:pt x="548" y="8265"/>
                    <a:pt x="548" y="8265"/>
                    <a:pt x="548" y="8265"/>
                  </a:cubicBezTo>
                  <a:cubicBezTo>
                    <a:pt x="439" y="8265"/>
                    <a:pt x="439" y="8265"/>
                    <a:pt x="439" y="8265"/>
                  </a:cubicBezTo>
                  <a:cubicBezTo>
                    <a:pt x="329" y="8265"/>
                    <a:pt x="219" y="8376"/>
                    <a:pt x="219" y="8486"/>
                  </a:cubicBezTo>
                  <a:cubicBezTo>
                    <a:pt x="110" y="8816"/>
                    <a:pt x="110" y="9037"/>
                    <a:pt x="0" y="9367"/>
                  </a:cubicBezTo>
                  <a:cubicBezTo>
                    <a:pt x="0" y="9478"/>
                    <a:pt x="110" y="9588"/>
                    <a:pt x="219" y="9698"/>
                  </a:cubicBezTo>
                  <a:cubicBezTo>
                    <a:pt x="877" y="9808"/>
                    <a:pt x="877" y="9808"/>
                    <a:pt x="877" y="9808"/>
                  </a:cubicBezTo>
                  <a:cubicBezTo>
                    <a:pt x="877" y="10359"/>
                    <a:pt x="877" y="10910"/>
                    <a:pt x="877" y="11461"/>
                  </a:cubicBezTo>
                  <a:cubicBezTo>
                    <a:pt x="219" y="11571"/>
                    <a:pt x="219" y="11571"/>
                    <a:pt x="219" y="11571"/>
                  </a:cubicBezTo>
                  <a:cubicBezTo>
                    <a:pt x="110" y="11571"/>
                    <a:pt x="0" y="11682"/>
                    <a:pt x="0" y="11902"/>
                  </a:cubicBezTo>
                  <a:cubicBezTo>
                    <a:pt x="110" y="12122"/>
                    <a:pt x="110" y="12453"/>
                    <a:pt x="110" y="12784"/>
                  </a:cubicBezTo>
                  <a:cubicBezTo>
                    <a:pt x="219" y="12894"/>
                    <a:pt x="329" y="13004"/>
                    <a:pt x="439" y="13004"/>
                  </a:cubicBezTo>
                  <a:cubicBezTo>
                    <a:pt x="439" y="13004"/>
                    <a:pt x="439" y="13004"/>
                    <a:pt x="439" y="13004"/>
                  </a:cubicBezTo>
                  <a:cubicBezTo>
                    <a:pt x="1096" y="12894"/>
                    <a:pt x="1096" y="12894"/>
                    <a:pt x="1096" y="12894"/>
                  </a:cubicBezTo>
                  <a:cubicBezTo>
                    <a:pt x="1206" y="13445"/>
                    <a:pt x="1425" y="13996"/>
                    <a:pt x="1645" y="14547"/>
                  </a:cubicBezTo>
                  <a:cubicBezTo>
                    <a:pt x="987" y="14878"/>
                    <a:pt x="987" y="14878"/>
                    <a:pt x="987" y="14878"/>
                  </a:cubicBezTo>
                  <a:cubicBezTo>
                    <a:pt x="877" y="14878"/>
                    <a:pt x="877" y="14988"/>
                    <a:pt x="877" y="15208"/>
                  </a:cubicBezTo>
                  <a:cubicBezTo>
                    <a:pt x="987" y="15429"/>
                    <a:pt x="1206" y="15759"/>
                    <a:pt x="1316" y="15980"/>
                  </a:cubicBezTo>
                  <a:cubicBezTo>
                    <a:pt x="1316" y="16090"/>
                    <a:pt x="1425" y="16090"/>
                    <a:pt x="1535" y="16090"/>
                  </a:cubicBezTo>
                  <a:cubicBezTo>
                    <a:pt x="1535" y="16090"/>
                    <a:pt x="1645" y="16090"/>
                    <a:pt x="1645" y="16090"/>
                  </a:cubicBezTo>
                  <a:cubicBezTo>
                    <a:pt x="2303" y="15869"/>
                    <a:pt x="2303" y="15869"/>
                    <a:pt x="2303" y="15869"/>
                  </a:cubicBezTo>
                  <a:cubicBezTo>
                    <a:pt x="2522" y="16310"/>
                    <a:pt x="2851" y="16751"/>
                    <a:pt x="3180" y="17192"/>
                  </a:cubicBezTo>
                  <a:cubicBezTo>
                    <a:pt x="2741" y="17633"/>
                    <a:pt x="2741" y="17633"/>
                    <a:pt x="2741" y="17633"/>
                  </a:cubicBezTo>
                  <a:cubicBezTo>
                    <a:pt x="2631" y="17743"/>
                    <a:pt x="2631" y="17963"/>
                    <a:pt x="2741" y="17963"/>
                  </a:cubicBezTo>
                  <a:cubicBezTo>
                    <a:pt x="2960" y="18294"/>
                    <a:pt x="3180" y="18514"/>
                    <a:pt x="3399" y="18735"/>
                  </a:cubicBezTo>
                  <a:cubicBezTo>
                    <a:pt x="3399" y="18735"/>
                    <a:pt x="3509" y="18735"/>
                    <a:pt x="3618" y="18735"/>
                  </a:cubicBezTo>
                  <a:cubicBezTo>
                    <a:pt x="3618" y="18735"/>
                    <a:pt x="3728" y="18735"/>
                    <a:pt x="3728" y="18735"/>
                  </a:cubicBezTo>
                  <a:cubicBezTo>
                    <a:pt x="4276" y="18184"/>
                    <a:pt x="4276" y="18184"/>
                    <a:pt x="4276" y="18184"/>
                  </a:cubicBezTo>
                  <a:cubicBezTo>
                    <a:pt x="4605" y="18624"/>
                    <a:pt x="5153" y="18955"/>
                    <a:pt x="5592" y="19176"/>
                  </a:cubicBezTo>
                  <a:cubicBezTo>
                    <a:pt x="5263" y="19837"/>
                    <a:pt x="5263" y="19837"/>
                    <a:pt x="5263" y="19837"/>
                  </a:cubicBezTo>
                  <a:cubicBezTo>
                    <a:pt x="5263" y="19947"/>
                    <a:pt x="5263" y="20057"/>
                    <a:pt x="5373" y="20167"/>
                  </a:cubicBezTo>
                  <a:cubicBezTo>
                    <a:pt x="5592" y="20278"/>
                    <a:pt x="5921" y="20498"/>
                    <a:pt x="6250" y="20608"/>
                  </a:cubicBezTo>
                  <a:cubicBezTo>
                    <a:pt x="6250" y="20608"/>
                    <a:pt x="6250" y="20608"/>
                    <a:pt x="6359" y="20608"/>
                  </a:cubicBezTo>
                  <a:cubicBezTo>
                    <a:pt x="6359" y="20608"/>
                    <a:pt x="6469" y="20608"/>
                    <a:pt x="6469" y="20498"/>
                  </a:cubicBezTo>
                  <a:cubicBezTo>
                    <a:pt x="6908" y="19947"/>
                    <a:pt x="6908" y="19947"/>
                    <a:pt x="6908" y="19947"/>
                  </a:cubicBezTo>
                  <a:cubicBezTo>
                    <a:pt x="7127" y="20057"/>
                    <a:pt x="7346" y="20057"/>
                    <a:pt x="7675" y="20167"/>
                  </a:cubicBezTo>
                  <a:cubicBezTo>
                    <a:pt x="7894" y="20278"/>
                    <a:pt x="8114" y="20388"/>
                    <a:pt x="8443" y="20388"/>
                  </a:cubicBezTo>
                  <a:cubicBezTo>
                    <a:pt x="8333" y="21159"/>
                    <a:pt x="8333" y="21159"/>
                    <a:pt x="8333" y="21159"/>
                  </a:cubicBezTo>
                  <a:cubicBezTo>
                    <a:pt x="8333" y="21269"/>
                    <a:pt x="8333" y="21380"/>
                    <a:pt x="8552" y="21380"/>
                  </a:cubicBezTo>
                  <a:cubicBezTo>
                    <a:pt x="8881" y="21490"/>
                    <a:pt x="9101" y="21490"/>
                    <a:pt x="9429" y="21600"/>
                  </a:cubicBezTo>
                  <a:cubicBezTo>
                    <a:pt x="9429" y="21600"/>
                    <a:pt x="9429" y="21600"/>
                    <a:pt x="9429" y="21600"/>
                  </a:cubicBezTo>
                  <a:cubicBezTo>
                    <a:pt x="9539" y="21600"/>
                    <a:pt x="9649" y="21490"/>
                    <a:pt x="9758" y="21380"/>
                  </a:cubicBezTo>
                  <a:cubicBezTo>
                    <a:pt x="9868" y="20718"/>
                    <a:pt x="9868" y="20718"/>
                    <a:pt x="9868" y="20718"/>
                  </a:cubicBezTo>
                  <a:cubicBezTo>
                    <a:pt x="10197" y="20718"/>
                    <a:pt x="10526" y="20718"/>
                    <a:pt x="10855" y="20718"/>
                  </a:cubicBezTo>
                  <a:cubicBezTo>
                    <a:pt x="11074" y="20718"/>
                    <a:pt x="11293" y="20718"/>
                    <a:pt x="11513" y="20718"/>
                  </a:cubicBezTo>
                  <a:cubicBezTo>
                    <a:pt x="11622" y="21380"/>
                    <a:pt x="11622" y="21380"/>
                    <a:pt x="11622" y="21380"/>
                  </a:cubicBezTo>
                  <a:cubicBezTo>
                    <a:pt x="11622" y="21490"/>
                    <a:pt x="11732" y="21600"/>
                    <a:pt x="11842" y="21600"/>
                  </a:cubicBezTo>
                  <a:cubicBezTo>
                    <a:pt x="11842" y="21600"/>
                    <a:pt x="11842" y="21600"/>
                    <a:pt x="11842" y="21600"/>
                  </a:cubicBezTo>
                  <a:cubicBezTo>
                    <a:pt x="12171" y="21600"/>
                    <a:pt x="12499" y="21490"/>
                    <a:pt x="12828" y="21490"/>
                  </a:cubicBezTo>
                  <a:cubicBezTo>
                    <a:pt x="12938" y="21490"/>
                    <a:pt x="13048" y="21380"/>
                    <a:pt x="13048" y="21159"/>
                  </a:cubicBezTo>
                  <a:cubicBezTo>
                    <a:pt x="12938" y="20498"/>
                    <a:pt x="12938" y="20498"/>
                    <a:pt x="12938" y="20498"/>
                  </a:cubicBezTo>
                  <a:cubicBezTo>
                    <a:pt x="13486" y="20388"/>
                    <a:pt x="14035" y="20278"/>
                    <a:pt x="14583" y="20057"/>
                  </a:cubicBezTo>
                  <a:cubicBezTo>
                    <a:pt x="14802" y="20608"/>
                    <a:pt x="14802" y="20608"/>
                    <a:pt x="14802" y="20608"/>
                  </a:cubicBezTo>
                  <a:cubicBezTo>
                    <a:pt x="14912" y="20718"/>
                    <a:pt x="15021" y="20829"/>
                    <a:pt x="15021" y="20829"/>
                  </a:cubicBezTo>
                  <a:cubicBezTo>
                    <a:pt x="15131" y="20829"/>
                    <a:pt x="15131" y="20829"/>
                    <a:pt x="15131" y="20718"/>
                  </a:cubicBezTo>
                  <a:cubicBezTo>
                    <a:pt x="15460" y="20608"/>
                    <a:pt x="15679" y="20498"/>
                    <a:pt x="16008" y="20388"/>
                  </a:cubicBezTo>
                  <a:cubicBezTo>
                    <a:pt x="16118" y="20278"/>
                    <a:pt x="16227" y="20167"/>
                    <a:pt x="16118" y="20057"/>
                  </a:cubicBezTo>
                  <a:cubicBezTo>
                    <a:pt x="15789" y="19396"/>
                    <a:pt x="15789" y="19396"/>
                    <a:pt x="15789" y="19396"/>
                  </a:cubicBezTo>
                  <a:cubicBezTo>
                    <a:pt x="16337" y="19176"/>
                    <a:pt x="16776" y="18845"/>
                    <a:pt x="17214" y="18404"/>
                  </a:cubicBezTo>
                  <a:cubicBezTo>
                    <a:pt x="17653" y="18955"/>
                    <a:pt x="17653" y="18955"/>
                    <a:pt x="17653" y="18955"/>
                  </a:cubicBezTo>
                  <a:cubicBezTo>
                    <a:pt x="17762" y="18955"/>
                    <a:pt x="17762" y="18955"/>
                    <a:pt x="17872" y="18955"/>
                  </a:cubicBezTo>
                  <a:cubicBezTo>
                    <a:pt x="17982" y="18955"/>
                    <a:pt x="17982" y="18955"/>
                    <a:pt x="18091" y="18955"/>
                  </a:cubicBezTo>
                  <a:cubicBezTo>
                    <a:pt x="18311" y="18735"/>
                    <a:pt x="18530" y="18514"/>
                    <a:pt x="18749" y="18294"/>
                  </a:cubicBezTo>
                  <a:cubicBezTo>
                    <a:pt x="18859" y="18184"/>
                    <a:pt x="18859" y="18073"/>
                    <a:pt x="18749" y="17963"/>
                  </a:cubicBezTo>
                  <a:cubicBezTo>
                    <a:pt x="18201" y="17412"/>
                    <a:pt x="18201" y="17412"/>
                    <a:pt x="18201" y="17412"/>
                  </a:cubicBezTo>
                  <a:cubicBezTo>
                    <a:pt x="18640" y="17082"/>
                    <a:pt x="18969" y="16531"/>
                    <a:pt x="19297" y="16090"/>
                  </a:cubicBezTo>
                  <a:cubicBezTo>
                    <a:pt x="19846" y="16420"/>
                    <a:pt x="19846" y="16420"/>
                    <a:pt x="19846" y="16420"/>
                  </a:cubicBezTo>
                  <a:cubicBezTo>
                    <a:pt x="19955" y="16420"/>
                    <a:pt x="19955" y="16420"/>
                    <a:pt x="19955" y="16420"/>
                  </a:cubicBezTo>
                  <a:cubicBezTo>
                    <a:pt x="20065" y="16420"/>
                    <a:pt x="20175" y="16420"/>
                    <a:pt x="20175" y="16310"/>
                  </a:cubicBezTo>
                  <a:cubicBezTo>
                    <a:pt x="20394" y="16090"/>
                    <a:pt x="20504" y="15759"/>
                    <a:pt x="20613" y="15429"/>
                  </a:cubicBezTo>
                  <a:cubicBezTo>
                    <a:pt x="20723" y="15318"/>
                    <a:pt x="20613" y="15208"/>
                    <a:pt x="20504" y="15208"/>
                  </a:cubicBezTo>
                  <a:cubicBezTo>
                    <a:pt x="19955" y="14767"/>
                    <a:pt x="19955" y="14767"/>
                    <a:pt x="19955" y="14767"/>
                  </a:cubicBezTo>
                  <a:cubicBezTo>
                    <a:pt x="20065" y="14547"/>
                    <a:pt x="20175" y="14327"/>
                    <a:pt x="20284" y="13996"/>
                  </a:cubicBezTo>
                  <a:cubicBezTo>
                    <a:pt x="20394" y="13776"/>
                    <a:pt x="20394" y="13445"/>
                    <a:pt x="20504" y="13224"/>
                  </a:cubicBezTo>
                  <a:cubicBezTo>
                    <a:pt x="21161" y="13335"/>
                    <a:pt x="21161" y="13335"/>
                    <a:pt x="21161" y="13335"/>
                  </a:cubicBezTo>
                  <a:cubicBezTo>
                    <a:pt x="21161" y="13335"/>
                    <a:pt x="21161" y="13335"/>
                    <a:pt x="21161" y="13335"/>
                  </a:cubicBezTo>
                  <a:cubicBezTo>
                    <a:pt x="21271" y="13335"/>
                    <a:pt x="21381" y="13224"/>
                    <a:pt x="21490" y="13114"/>
                  </a:cubicBezTo>
                  <a:cubicBezTo>
                    <a:pt x="21490" y="12784"/>
                    <a:pt x="21600" y="12453"/>
                    <a:pt x="21600" y="12233"/>
                  </a:cubicBezTo>
                  <a:cubicBezTo>
                    <a:pt x="21600" y="12122"/>
                    <a:pt x="21490" y="11902"/>
                    <a:pt x="21381" y="11902"/>
                  </a:cubicBezTo>
                  <a:close/>
                </a:path>
              </a:pathLst>
            </a:custGeom>
            <a:solidFill>
              <a:schemeClr val="accent3"/>
            </a:solidFill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519" name="Freeform 7"/>
            <p:cNvSpPr/>
            <p:nvPr/>
          </p:nvSpPr>
          <p:spPr>
            <a:xfrm>
              <a:off x="2098602" y="2027139"/>
              <a:ext cx="2116364" cy="2041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2" y="11850"/>
                  </a:moveTo>
                  <a:cubicBezTo>
                    <a:pt x="20110" y="11550"/>
                    <a:pt x="20110" y="11550"/>
                    <a:pt x="20110" y="11550"/>
                  </a:cubicBezTo>
                  <a:cubicBezTo>
                    <a:pt x="20110" y="11100"/>
                    <a:pt x="20110" y="10500"/>
                    <a:pt x="20110" y="10050"/>
                  </a:cubicBezTo>
                  <a:cubicBezTo>
                    <a:pt x="21302" y="9750"/>
                    <a:pt x="21302" y="9750"/>
                    <a:pt x="21302" y="9750"/>
                  </a:cubicBezTo>
                  <a:cubicBezTo>
                    <a:pt x="21451" y="9750"/>
                    <a:pt x="21600" y="9600"/>
                    <a:pt x="21600" y="9450"/>
                  </a:cubicBezTo>
                  <a:cubicBezTo>
                    <a:pt x="21600" y="8850"/>
                    <a:pt x="21451" y="8400"/>
                    <a:pt x="21302" y="7950"/>
                  </a:cubicBezTo>
                  <a:cubicBezTo>
                    <a:pt x="21302" y="7800"/>
                    <a:pt x="21153" y="7650"/>
                    <a:pt x="21004" y="7650"/>
                  </a:cubicBezTo>
                  <a:cubicBezTo>
                    <a:pt x="21004" y="7650"/>
                    <a:pt x="21004" y="7650"/>
                    <a:pt x="21004" y="7650"/>
                  </a:cubicBezTo>
                  <a:cubicBezTo>
                    <a:pt x="19663" y="7950"/>
                    <a:pt x="19663" y="7950"/>
                    <a:pt x="19663" y="7950"/>
                  </a:cubicBezTo>
                  <a:cubicBezTo>
                    <a:pt x="19514" y="7500"/>
                    <a:pt x="19366" y="7200"/>
                    <a:pt x="19217" y="6750"/>
                  </a:cubicBezTo>
                  <a:cubicBezTo>
                    <a:pt x="19068" y="6750"/>
                    <a:pt x="19068" y="6600"/>
                    <a:pt x="19068" y="6600"/>
                  </a:cubicBezTo>
                  <a:cubicBezTo>
                    <a:pt x="20110" y="5850"/>
                    <a:pt x="20110" y="5850"/>
                    <a:pt x="20110" y="5850"/>
                  </a:cubicBezTo>
                  <a:cubicBezTo>
                    <a:pt x="20259" y="5700"/>
                    <a:pt x="20259" y="5550"/>
                    <a:pt x="20259" y="5400"/>
                  </a:cubicBezTo>
                  <a:cubicBezTo>
                    <a:pt x="19961" y="4950"/>
                    <a:pt x="19663" y="4500"/>
                    <a:pt x="19366" y="4200"/>
                  </a:cubicBezTo>
                  <a:cubicBezTo>
                    <a:pt x="19366" y="4050"/>
                    <a:pt x="19217" y="4050"/>
                    <a:pt x="19217" y="4050"/>
                  </a:cubicBezTo>
                  <a:cubicBezTo>
                    <a:pt x="19068" y="4050"/>
                    <a:pt x="19068" y="4050"/>
                    <a:pt x="18919" y="4050"/>
                  </a:cubicBezTo>
                  <a:cubicBezTo>
                    <a:pt x="17876" y="4800"/>
                    <a:pt x="17876" y="4800"/>
                    <a:pt x="17876" y="4800"/>
                  </a:cubicBezTo>
                  <a:cubicBezTo>
                    <a:pt x="17578" y="4350"/>
                    <a:pt x="17131" y="4050"/>
                    <a:pt x="16833" y="3750"/>
                  </a:cubicBezTo>
                  <a:cubicBezTo>
                    <a:pt x="17578" y="2700"/>
                    <a:pt x="17578" y="2700"/>
                    <a:pt x="17578" y="2700"/>
                  </a:cubicBezTo>
                  <a:cubicBezTo>
                    <a:pt x="17578" y="2550"/>
                    <a:pt x="17578" y="2250"/>
                    <a:pt x="17429" y="2250"/>
                  </a:cubicBezTo>
                  <a:cubicBezTo>
                    <a:pt x="16982" y="1950"/>
                    <a:pt x="16684" y="1650"/>
                    <a:pt x="16237" y="1350"/>
                  </a:cubicBezTo>
                  <a:cubicBezTo>
                    <a:pt x="16237" y="1350"/>
                    <a:pt x="16088" y="1350"/>
                    <a:pt x="16088" y="1350"/>
                  </a:cubicBezTo>
                  <a:cubicBezTo>
                    <a:pt x="15939" y="1350"/>
                    <a:pt x="15790" y="1350"/>
                    <a:pt x="15790" y="1500"/>
                  </a:cubicBezTo>
                  <a:cubicBezTo>
                    <a:pt x="15046" y="2550"/>
                    <a:pt x="15046" y="2550"/>
                    <a:pt x="15046" y="2550"/>
                  </a:cubicBezTo>
                  <a:cubicBezTo>
                    <a:pt x="14599" y="2400"/>
                    <a:pt x="14301" y="2250"/>
                    <a:pt x="13854" y="2100"/>
                  </a:cubicBezTo>
                  <a:cubicBezTo>
                    <a:pt x="13705" y="2100"/>
                    <a:pt x="13705" y="1950"/>
                    <a:pt x="13705" y="1950"/>
                  </a:cubicBezTo>
                  <a:cubicBezTo>
                    <a:pt x="13854" y="750"/>
                    <a:pt x="13854" y="750"/>
                    <a:pt x="13854" y="750"/>
                  </a:cubicBezTo>
                  <a:cubicBezTo>
                    <a:pt x="14003" y="600"/>
                    <a:pt x="13854" y="300"/>
                    <a:pt x="13705" y="300"/>
                  </a:cubicBezTo>
                  <a:cubicBezTo>
                    <a:pt x="13109" y="150"/>
                    <a:pt x="12662" y="150"/>
                    <a:pt x="12215" y="0"/>
                  </a:cubicBezTo>
                  <a:cubicBezTo>
                    <a:pt x="12215" y="0"/>
                    <a:pt x="12215" y="0"/>
                    <a:pt x="12215" y="0"/>
                  </a:cubicBezTo>
                  <a:cubicBezTo>
                    <a:pt x="12066" y="0"/>
                    <a:pt x="11917" y="150"/>
                    <a:pt x="11917" y="300"/>
                  </a:cubicBezTo>
                  <a:cubicBezTo>
                    <a:pt x="11619" y="1500"/>
                    <a:pt x="11619" y="1500"/>
                    <a:pt x="11619" y="1500"/>
                  </a:cubicBezTo>
                  <a:cubicBezTo>
                    <a:pt x="11321" y="1500"/>
                    <a:pt x="11023" y="1500"/>
                    <a:pt x="10726" y="1500"/>
                  </a:cubicBezTo>
                  <a:cubicBezTo>
                    <a:pt x="10726" y="1500"/>
                    <a:pt x="10726" y="1500"/>
                    <a:pt x="10726" y="1500"/>
                  </a:cubicBezTo>
                  <a:cubicBezTo>
                    <a:pt x="10577" y="1500"/>
                    <a:pt x="10279" y="1500"/>
                    <a:pt x="10130" y="1500"/>
                  </a:cubicBezTo>
                  <a:cubicBezTo>
                    <a:pt x="9832" y="300"/>
                    <a:pt x="9832" y="300"/>
                    <a:pt x="9832" y="300"/>
                  </a:cubicBezTo>
                  <a:cubicBezTo>
                    <a:pt x="9832" y="150"/>
                    <a:pt x="9683" y="0"/>
                    <a:pt x="9534" y="0"/>
                  </a:cubicBezTo>
                  <a:cubicBezTo>
                    <a:pt x="9534" y="0"/>
                    <a:pt x="9534" y="0"/>
                    <a:pt x="9385" y="0"/>
                  </a:cubicBezTo>
                  <a:cubicBezTo>
                    <a:pt x="8938" y="0"/>
                    <a:pt x="8491" y="150"/>
                    <a:pt x="8044" y="300"/>
                  </a:cubicBezTo>
                  <a:cubicBezTo>
                    <a:pt x="7895" y="300"/>
                    <a:pt x="7746" y="450"/>
                    <a:pt x="7746" y="600"/>
                  </a:cubicBezTo>
                  <a:cubicBezTo>
                    <a:pt x="8044" y="1950"/>
                    <a:pt x="8044" y="1950"/>
                    <a:pt x="8044" y="1950"/>
                  </a:cubicBezTo>
                  <a:cubicBezTo>
                    <a:pt x="7448" y="2100"/>
                    <a:pt x="7001" y="2250"/>
                    <a:pt x="6703" y="2550"/>
                  </a:cubicBezTo>
                  <a:cubicBezTo>
                    <a:pt x="5810" y="1500"/>
                    <a:pt x="5810" y="1500"/>
                    <a:pt x="5810" y="1500"/>
                  </a:cubicBezTo>
                  <a:cubicBezTo>
                    <a:pt x="5810" y="1350"/>
                    <a:pt x="5661" y="1350"/>
                    <a:pt x="5661" y="1350"/>
                  </a:cubicBezTo>
                  <a:cubicBezTo>
                    <a:pt x="5512" y="1350"/>
                    <a:pt x="5512" y="1350"/>
                    <a:pt x="5363" y="1350"/>
                  </a:cubicBezTo>
                  <a:cubicBezTo>
                    <a:pt x="5065" y="1650"/>
                    <a:pt x="4618" y="1800"/>
                    <a:pt x="4171" y="2100"/>
                  </a:cubicBezTo>
                  <a:cubicBezTo>
                    <a:pt x="4022" y="2250"/>
                    <a:pt x="4022" y="2400"/>
                    <a:pt x="4171" y="2550"/>
                  </a:cubicBezTo>
                  <a:cubicBezTo>
                    <a:pt x="4767" y="3750"/>
                    <a:pt x="4767" y="3750"/>
                    <a:pt x="4767" y="3750"/>
                  </a:cubicBezTo>
                  <a:cubicBezTo>
                    <a:pt x="4469" y="4050"/>
                    <a:pt x="4171" y="4350"/>
                    <a:pt x="3724" y="4800"/>
                  </a:cubicBezTo>
                  <a:cubicBezTo>
                    <a:pt x="2681" y="4050"/>
                    <a:pt x="2681" y="4050"/>
                    <a:pt x="2681" y="4050"/>
                  </a:cubicBezTo>
                  <a:cubicBezTo>
                    <a:pt x="2681" y="4050"/>
                    <a:pt x="2532" y="4050"/>
                    <a:pt x="2532" y="4050"/>
                  </a:cubicBezTo>
                  <a:cubicBezTo>
                    <a:pt x="2383" y="4050"/>
                    <a:pt x="2234" y="4050"/>
                    <a:pt x="2234" y="4200"/>
                  </a:cubicBezTo>
                  <a:cubicBezTo>
                    <a:pt x="1937" y="4500"/>
                    <a:pt x="1639" y="4950"/>
                    <a:pt x="1341" y="5400"/>
                  </a:cubicBezTo>
                  <a:cubicBezTo>
                    <a:pt x="1341" y="5550"/>
                    <a:pt x="1341" y="5700"/>
                    <a:pt x="1490" y="5850"/>
                  </a:cubicBezTo>
                  <a:cubicBezTo>
                    <a:pt x="2532" y="6600"/>
                    <a:pt x="2532" y="6600"/>
                    <a:pt x="2532" y="6600"/>
                  </a:cubicBezTo>
                  <a:cubicBezTo>
                    <a:pt x="2383" y="6900"/>
                    <a:pt x="2234" y="7350"/>
                    <a:pt x="2086" y="7800"/>
                  </a:cubicBezTo>
                  <a:cubicBezTo>
                    <a:pt x="2086" y="7800"/>
                    <a:pt x="2086" y="7950"/>
                    <a:pt x="2086" y="7950"/>
                  </a:cubicBezTo>
                  <a:cubicBezTo>
                    <a:pt x="745" y="7650"/>
                    <a:pt x="745" y="7650"/>
                    <a:pt x="745" y="7650"/>
                  </a:cubicBezTo>
                  <a:cubicBezTo>
                    <a:pt x="745" y="7650"/>
                    <a:pt x="745" y="7650"/>
                    <a:pt x="596" y="7650"/>
                  </a:cubicBezTo>
                  <a:cubicBezTo>
                    <a:pt x="447" y="7650"/>
                    <a:pt x="447" y="7800"/>
                    <a:pt x="298" y="7950"/>
                  </a:cubicBezTo>
                  <a:cubicBezTo>
                    <a:pt x="149" y="8400"/>
                    <a:pt x="149" y="9000"/>
                    <a:pt x="0" y="9450"/>
                  </a:cubicBezTo>
                  <a:cubicBezTo>
                    <a:pt x="0" y="9600"/>
                    <a:pt x="149" y="9750"/>
                    <a:pt x="298" y="9750"/>
                  </a:cubicBezTo>
                  <a:cubicBezTo>
                    <a:pt x="1639" y="10050"/>
                    <a:pt x="1639" y="10050"/>
                    <a:pt x="1639" y="10050"/>
                  </a:cubicBezTo>
                  <a:cubicBezTo>
                    <a:pt x="1490" y="10500"/>
                    <a:pt x="1490" y="11100"/>
                    <a:pt x="1639" y="11550"/>
                  </a:cubicBezTo>
                  <a:cubicBezTo>
                    <a:pt x="298" y="11850"/>
                    <a:pt x="298" y="11850"/>
                    <a:pt x="298" y="11850"/>
                  </a:cubicBezTo>
                  <a:cubicBezTo>
                    <a:pt x="149" y="11850"/>
                    <a:pt x="0" y="12000"/>
                    <a:pt x="0" y="12300"/>
                  </a:cubicBezTo>
                  <a:cubicBezTo>
                    <a:pt x="149" y="12750"/>
                    <a:pt x="298" y="13200"/>
                    <a:pt x="298" y="13650"/>
                  </a:cubicBezTo>
                  <a:cubicBezTo>
                    <a:pt x="447" y="13800"/>
                    <a:pt x="596" y="13950"/>
                    <a:pt x="745" y="13950"/>
                  </a:cubicBezTo>
                  <a:cubicBezTo>
                    <a:pt x="745" y="13950"/>
                    <a:pt x="745" y="13950"/>
                    <a:pt x="745" y="13950"/>
                  </a:cubicBezTo>
                  <a:cubicBezTo>
                    <a:pt x="2086" y="13650"/>
                    <a:pt x="2086" y="13650"/>
                    <a:pt x="2086" y="13650"/>
                  </a:cubicBezTo>
                  <a:cubicBezTo>
                    <a:pt x="2234" y="14100"/>
                    <a:pt x="2383" y="14550"/>
                    <a:pt x="2532" y="14850"/>
                  </a:cubicBezTo>
                  <a:cubicBezTo>
                    <a:pt x="2532" y="15000"/>
                    <a:pt x="2532" y="15000"/>
                    <a:pt x="2532" y="15000"/>
                  </a:cubicBezTo>
                  <a:cubicBezTo>
                    <a:pt x="1490" y="15750"/>
                    <a:pt x="1490" y="15750"/>
                    <a:pt x="1490" y="15750"/>
                  </a:cubicBezTo>
                  <a:cubicBezTo>
                    <a:pt x="1341" y="15900"/>
                    <a:pt x="1341" y="16050"/>
                    <a:pt x="1490" y="16200"/>
                  </a:cubicBezTo>
                  <a:cubicBezTo>
                    <a:pt x="1639" y="16650"/>
                    <a:pt x="1937" y="17100"/>
                    <a:pt x="2234" y="17550"/>
                  </a:cubicBezTo>
                  <a:cubicBezTo>
                    <a:pt x="2383" y="17550"/>
                    <a:pt x="2383" y="17550"/>
                    <a:pt x="2532" y="17550"/>
                  </a:cubicBezTo>
                  <a:cubicBezTo>
                    <a:pt x="2532" y="17550"/>
                    <a:pt x="2681" y="17550"/>
                    <a:pt x="2681" y="17550"/>
                  </a:cubicBezTo>
                  <a:cubicBezTo>
                    <a:pt x="3873" y="16800"/>
                    <a:pt x="3873" y="16800"/>
                    <a:pt x="3873" y="16800"/>
                  </a:cubicBezTo>
                  <a:cubicBezTo>
                    <a:pt x="4171" y="17250"/>
                    <a:pt x="4469" y="17550"/>
                    <a:pt x="4916" y="17850"/>
                  </a:cubicBezTo>
                  <a:cubicBezTo>
                    <a:pt x="4171" y="19050"/>
                    <a:pt x="4171" y="19050"/>
                    <a:pt x="4171" y="19050"/>
                  </a:cubicBezTo>
                  <a:cubicBezTo>
                    <a:pt x="4022" y="19200"/>
                    <a:pt x="4022" y="19350"/>
                    <a:pt x="4171" y="19500"/>
                  </a:cubicBezTo>
                  <a:cubicBezTo>
                    <a:pt x="4618" y="19800"/>
                    <a:pt x="5065" y="19950"/>
                    <a:pt x="5512" y="20250"/>
                  </a:cubicBezTo>
                  <a:cubicBezTo>
                    <a:pt x="5512" y="20250"/>
                    <a:pt x="5512" y="20250"/>
                    <a:pt x="5661" y="20250"/>
                  </a:cubicBezTo>
                  <a:cubicBezTo>
                    <a:pt x="5661" y="20250"/>
                    <a:pt x="5810" y="20250"/>
                    <a:pt x="5959" y="20100"/>
                  </a:cubicBezTo>
                  <a:cubicBezTo>
                    <a:pt x="6703" y="19050"/>
                    <a:pt x="6703" y="19050"/>
                    <a:pt x="6703" y="19050"/>
                  </a:cubicBezTo>
                  <a:cubicBezTo>
                    <a:pt x="7001" y="19350"/>
                    <a:pt x="7448" y="19500"/>
                    <a:pt x="7895" y="19650"/>
                  </a:cubicBezTo>
                  <a:cubicBezTo>
                    <a:pt x="7895" y="19650"/>
                    <a:pt x="7895" y="19650"/>
                    <a:pt x="8044" y="19650"/>
                  </a:cubicBezTo>
                  <a:cubicBezTo>
                    <a:pt x="7746" y="21000"/>
                    <a:pt x="7746" y="21000"/>
                    <a:pt x="7746" y="21000"/>
                  </a:cubicBezTo>
                  <a:cubicBezTo>
                    <a:pt x="7746" y="21150"/>
                    <a:pt x="7895" y="21300"/>
                    <a:pt x="8044" y="21300"/>
                  </a:cubicBezTo>
                  <a:cubicBezTo>
                    <a:pt x="8491" y="21450"/>
                    <a:pt x="8938" y="21600"/>
                    <a:pt x="9385" y="21600"/>
                  </a:cubicBezTo>
                  <a:cubicBezTo>
                    <a:pt x="9534" y="21600"/>
                    <a:pt x="9534" y="21600"/>
                    <a:pt x="9534" y="21600"/>
                  </a:cubicBezTo>
                  <a:cubicBezTo>
                    <a:pt x="9683" y="21600"/>
                    <a:pt x="9832" y="21450"/>
                    <a:pt x="9832" y="21300"/>
                  </a:cubicBezTo>
                  <a:cubicBezTo>
                    <a:pt x="10130" y="20100"/>
                    <a:pt x="10130" y="20100"/>
                    <a:pt x="10130" y="20100"/>
                  </a:cubicBezTo>
                  <a:cubicBezTo>
                    <a:pt x="10428" y="20100"/>
                    <a:pt x="10577" y="20100"/>
                    <a:pt x="10874" y="20100"/>
                  </a:cubicBezTo>
                  <a:cubicBezTo>
                    <a:pt x="11172" y="20100"/>
                    <a:pt x="11321" y="20100"/>
                    <a:pt x="11619" y="20100"/>
                  </a:cubicBezTo>
                  <a:cubicBezTo>
                    <a:pt x="11917" y="21300"/>
                    <a:pt x="11917" y="21300"/>
                    <a:pt x="11917" y="21300"/>
                  </a:cubicBezTo>
                  <a:cubicBezTo>
                    <a:pt x="11917" y="21450"/>
                    <a:pt x="12066" y="21600"/>
                    <a:pt x="12215" y="21600"/>
                  </a:cubicBezTo>
                  <a:cubicBezTo>
                    <a:pt x="12215" y="21600"/>
                    <a:pt x="12215" y="21600"/>
                    <a:pt x="12215" y="21600"/>
                  </a:cubicBezTo>
                  <a:cubicBezTo>
                    <a:pt x="12662" y="21600"/>
                    <a:pt x="13258" y="21450"/>
                    <a:pt x="13705" y="21300"/>
                  </a:cubicBezTo>
                  <a:cubicBezTo>
                    <a:pt x="13854" y="21300"/>
                    <a:pt x="14003" y="21150"/>
                    <a:pt x="13854" y="21000"/>
                  </a:cubicBezTo>
                  <a:cubicBezTo>
                    <a:pt x="13705" y="19650"/>
                    <a:pt x="13705" y="19650"/>
                    <a:pt x="13705" y="19650"/>
                  </a:cubicBezTo>
                  <a:cubicBezTo>
                    <a:pt x="14152" y="19500"/>
                    <a:pt x="14599" y="19350"/>
                    <a:pt x="15046" y="19050"/>
                  </a:cubicBezTo>
                  <a:cubicBezTo>
                    <a:pt x="15790" y="20250"/>
                    <a:pt x="15790" y="20250"/>
                    <a:pt x="15790" y="20250"/>
                  </a:cubicBezTo>
                  <a:cubicBezTo>
                    <a:pt x="15790" y="20250"/>
                    <a:pt x="15939" y="20400"/>
                    <a:pt x="16088" y="20400"/>
                  </a:cubicBezTo>
                  <a:cubicBezTo>
                    <a:pt x="16088" y="20400"/>
                    <a:pt x="16237" y="20250"/>
                    <a:pt x="16237" y="20250"/>
                  </a:cubicBezTo>
                  <a:cubicBezTo>
                    <a:pt x="16684" y="20100"/>
                    <a:pt x="17131" y="19800"/>
                    <a:pt x="17429" y="19500"/>
                  </a:cubicBezTo>
                  <a:cubicBezTo>
                    <a:pt x="17578" y="19350"/>
                    <a:pt x="17578" y="19200"/>
                    <a:pt x="17578" y="19050"/>
                  </a:cubicBezTo>
                  <a:cubicBezTo>
                    <a:pt x="16833" y="17850"/>
                    <a:pt x="16833" y="17850"/>
                    <a:pt x="16833" y="17850"/>
                  </a:cubicBezTo>
                  <a:cubicBezTo>
                    <a:pt x="17280" y="17550"/>
                    <a:pt x="17578" y="17250"/>
                    <a:pt x="17876" y="16800"/>
                  </a:cubicBezTo>
                  <a:cubicBezTo>
                    <a:pt x="19068" y="17550"/>
                    <a:pt x="19068" y="17550"/>
                    <a:pt x="19068" y="17550"/>
                  </a:cubicBezTo>
                  <a:cubicBezTo>
                    <a:pt x="19068" y="17550"/>
                    <a:pt x="19068" y="17700"/>
                    <a:pt x="19217" y="17700"/>
                  </a:cubicBezTo>
                  <a:cubicBezTo>
                    <a:pt x="19217" y="17700"/>
                    <a:pt x="19366" y="17550"/>
                    <a:pt x="19514" y="17550"/>
                  </a:cubicBezTo>
                  <a:cubicBezTo>
                    <a:pt x="19812" y="17100"/>
                    <a:pt x="19961" y="16650"/>
                    <a:pt x="20259" y="16350"/>
                  </a:cubicBezTo>
                  <a:cubicBezTo>
                    <a:pt x="20408" y="16200"/>
                    <a:pt x="20259" y="15900"/>
                    <a:pt x="20110" y="15900"/>
                  </a:cubicBezTo>
                  <a:cubicBezTo>
                    <a:pt x="19068" y="15000"/>
                    <a:pt x="19068" y="15000"/>
                    <a:pt x="19068" y="15000"/>
                  </a:cubicBezTo>
                  <a:cubicBezTo>
                    <a:pt x="19217" y="14700"/>
                    <a:pt x="19514" y="14250"/>
                    <a:pt x="19663" y="13800"/>
                  </a:cubicBezTo>
                  <a:cubicBezTo>
                    <a:pt x="19663" y="13800"/>
                    <a:pt x="19663" y="13800"/>
                    <a:pt x="19663" y="13650"/>
                  </a:cubicBezTo>
                  <a:cubicBezTo>
                    <a:pt x="21004" y="13950"/>
                    <a:pt x="21004" y="13950"/>
                    <a:pt x="21004" y="13950"/>
                  </a:cubicBezTo>
                  <a:cubicBezTo>
                    <a:pt x="21004" y="13950"/>
                    <a:pt x="21004" y="13950"/>
                    <a:pt x="21004" y="13950"/>
                  </a:cubicBezTo>
                  <a:cubicBezTo>
                    <a:pt x="21153" y="13950"/>
                    <a:pt x="21302" y="13800"/>
                    <a:pt x="21302" y="13650"/>
                  </a:cubicBezTo>
                  <a:cubicBezTo>
                    <a:pt x="21451" y="13200"/>
                    <a:pt x="21600" y="12750"/>
                    <a:pt x="21600" y="12300"/>
                  </a:cubicBezTo>
                  <a:cubicBezTo>
                    <a:pt x="21600" y="12000"/>
                    <a:pt x="21600" y="11850"/>
                    <a:pt x="21302" y="1185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520" name="Freeform 8"/>
            <p:cNvSpPr/>
            <p:nvPr/>
          </p:nvSpPr>
          <p:spPr>
            <a:xfrm>
              <a:off x="6648721" y="1681668"/>
              <a:ext cx="2113646" cy="2041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600" extrusionOk="0">
                  <a:moveTo>
                    <a:pt x="21217" y="11850"/>
                  </a:moveTo>
                  <a:cubicBezTo>
                    <a:pt x="19886" y="11550"/>
                    <a:pt x="19886" y="11550"/>
                    <a:pt x="19886" y="11550"/>
                  </a:cubicBezTo>
                  <a:cubicBezTo>
                    <a:pt x="19886" y="10950"/>
                    <a:pt x="19886" y="10500"/>
                    <a:pt x="19886" y="10050"/>
                  </a:cubicBezTo>
                  <a:cubicBezTo>
                    <a:pt x="21217" y="9750"/>
                    <a:pt x="21217" y="9750"/>
                    <a:pt x="21217" y="9750"/>
                  </a:cubicBezTo>
                  <a:cubicBezTo>
                    <a:pt x="21365" y="9750"/>
                    <a:pt x="21513" y="9600"/>
                    <a:pt x="21365" y="9300"/>
                  </a:cubicBezTo>
                  <a:cubicBezTo>
                    <a:pt x="21365" y="8850"/>
                    <a:pt x="21217" y="8400"/>
                    <a:pt x="21069" y="7950"/>
                  </a:cubicBezTo>
                  <a:cubicBezTo>
                    <a:pt x="21069" y="7800"/>
                    <a:pt x="20921" y="7650"/>
                    <a:pt x="20773" y="7650"/>
                  </a:cubicBezTo>
                  <a:cubicBezTo>
                    <a:pt x="20773" y="7650"/>
                    <a:pt x="20773" y="7650"/>
                    <a:pt x="20773" y="7650"/>
                  </a:cubicBezTo>
                  <a:cubicBezTo>
                    <a:pt x="19442" y="7950"/>
                    <a:pt x="19442" y="7950"/>
                    <a:pt x="19442" y="7950"/>
                  </a:cubicBezTo>
                  <a:cubicBezTo>
                    <a:pt x="19294" y="7500"/>
                    <a:pt x="19146" y="7050"/>
                    <a:pt x="18998" y="6750"/>
                  </a:cubicBezTo>
                  <a:cubicBezTo>
                    <a:pt x="18998" y="6600"/>
                    <a:pt x="18850" y="6600"/>
                    <a:pt x="18850" y="6600"/>
                  </a:cubicBezTo>
                  <a:cubicBezTo>
                    <a:pt x="19886" y="5850"/>
                    <a:pt x="19886" y="5850"/>
                    <a:pt x="19886" y="5850"/>
                  </a:cubicBezTo>
                  <a:cubicBezTo>
                    <a:pt x="20034" y="5700"/>
                    <a:pt x="20181" y="5550"/>
                    <a:pt x="20034" y="5400"/>
                  </a:cubicBezTo>
                  <a:cubicBezTo>
                    <a:pt x="19738" y="4950"/>
                    <a:pt x="19590" y="4500"/>
                    <a:pt x="19294" y="4050"/>
                  </a:cubicBezTo>
                  <a:cubicBezTo>
                    <a:pt x="19146" y="4050"/>
                    <a:pt x="19146" y="4050"/>
                    <a:pt x="18998" y="4050"/>
                  </a:cubicBezTo>
                  <a:cubicBezTo>
                    <a:pt x="18850" y="4050"/>
                    <a:pt x="18850" y="4050"/>
                    <a:pt x="18850" y="4050"/>
                  </a:cubicBezTo>
                  <a:cubicBezTo>
                    <a:pt x="17666" y="4800"/>
                    <a:pt x="17666" y="4800"/>
                    <a:pt x="17666" y="4800"/>
                  </a:cubicBezTo>
                  <a:cubicBezTo>
                    <a:pt x="17371" y="4350"/>
                    <a:pt x="17075" y="4050"/>
                    <a:pt x="16631" y="3750"/>
                  </a:cubicBezTo>
                  <a:cubicBezTo>
                    <a:pt x="17371" y="2550"/>
                    <a:pt x="17371" y="2550"/>
                    <a:pt x="17371" y="2550"/>
                  </a:cubicBezTo>
                  <a:cubicBezTo>
                    <a:pt x="17518" y="2400"/>
                    <a:pt x="17371" y="2250"/>
                    <a:pt x="17223" y="2100"/>
                  </a:cubicBezTo>
                  <a:cubicBezTo>
                    <a:pt x="16927" y="1800"/>
                    <a:pt x="16483" y="1500"/>
                    <a:pt x="16039" y="1350"/>
                  </a:cubicBezTo>
                  <a:cubicBezTo>
                    <a:pt x="16039" y="1350"/>
                    <a:pt x="15891" y="1350"/>
                    <a:pt x="15891" y="1350"/>
                  </a:cubicBezTo>
                  <a:cubicBezTo>
                    <a:pt x="15743" y="1350"/>
                    <a:pt x="15743" y="1350"/>
                    <a:pt x="15595" y="1500"/>
                  </a:cubicBezTo>
                  <a:cubicBezTo>
                    <a:pt x="14855" y="2550"/>
                    <a:pt x="14855" y="2550"/>
                    <a:pt x="14855" y="2550"/>
                  </a:cubicBezTo>
                  <a:cubicBezTo>
                    <a:pt x="14560" y="2250"/>
                    <a:pt x="14116" y="2100"/>
                    <a:pt x="13672" y="1950"/>
                  </a:cubicBezTo>
                  <a:cubicBezTo>
                    <a:pt x="13672" y="1950"/>
                    <a:pt x="13524" y="1950"/>
                    <a:pt x="13524" y="1950"/>
                  </a:cubicBezTo>
                  <a:cubicBezTo>
                    <a:pt x="13820" y="600"/>
                    <a:pt x="13820" y="600"/>
                    <a:pt x="13820" y="600"/>
                  </a:cubicBezTo>
                  <a:cubicBezTo>
                    <a:pt x="13820" y="450"/>
                    <a:pt x="13672" y="300"/>
                    <a:pt x="13524" y="300"/>
                  </a:cubicBezTo>
                  <a:cubicBezTo>
                    <a:pt x="13080" y="150"/>
                    <a:pt x="12636" y="0"/>
                    <a:pt x="12045" y="0"/>
                  </a:cubicBezTo>
                  <a:cubicBezTo>
                    <a:pt x="12045" y="0"/>
                    <a:pt x="12045" y="0"/>
                    <a:pt x="12045" y="0"/>
                  </a:cubicBezTo>
                  <a:cubicBezTo>
                    <a:pt x="11897" y="0"/>
                    <a:pt x="11749" y="0"/>
                    <a:pt x="11749" y="300"/>
                  </a:cubicBezTo>
                  <a:cubicBezTo>
                    <a:pt x="11453" y="1500"/>
                    <a:pt x="11453" y="1500"/>
                    <a:pt x="11453" y="1500"/>
                  </a:cubicBezTo>
                  <a:cubicBezTo>
                    <a:pt x="11157" y="1500"/>
                    <a:pt x="11009" y="1500"/>
                    <a:pt x="10713" y="1500"/>
                  </a:cubicBezTo>
                  <a:cubicBezTo>
                    <a:pt x="10713" y="1500"/>
                    <a:pt x="10713" y="1500"/>
                    <a:pt x="10713" y="1500"/>
                  </a:cubicBezTo>
                  <a:cubicBezTo>
                    <a:pt x="10417" y="1500"/>
                    <a:pt x="10269" y="1500"/>
                    <a:pt x="9973" y="1500"/>
                  </a:cubicBezTo>
                  <a:cubicBezTo>
                    <a:pt x="9677" y="150"/>
                    <a:pt x="9677" y="150"/>
                    <a:pt x="9677" y="150"/>
                  </a:cubicBezTo>
                  <a:cubicBezTo>
                    <a:pt x="9677" y="0"/>
                    <a:pt x="9529" y="0"/>
                    <a:pt x="9381" y="0"/>
                  </a:cubicBezTo>
                  <a:cubicBezTo>
                    <a:pt x="9381" y="0"/>
                    <a:pt x="9381" y="0"/>
                    <a:pt x="9381" y="0"/>
                  </a:cubicBezTo>
                  <a:cubicBezTo>
                    <a:pt x="8790" y="0"/>
                    <a:pt x="8346" y="150"/>
                    <a:pt x="7902" y="300"/>
                  </a:cubicBezTo>
                  <a:cubicBezTo>
                    <a:pt x="7754" y="300"/>
                    <a:pt x="7606" y="450"/>
                    <a:pt x="7606" y="600"/>
                  </a:cubicBezTo>
                  <a:cubicBezTo>
                    <a:pt x="7902" y="1950"/>
                    <a:pt x="7902" y="1950"/>
                    <a:pt x="7902" y="1950"/>
                  </a:cubicBezTo>
                  <a:cubicBezTo>
                    <a:pt x="7458" y="2100"/>
                    <a:pt x="7014" y="2250"/>
                    <a:pt x="6571" y="2550"/>
                  </a:cubicBezTo>
                  <a:cubicBezTo>
                    <a:pt x="5831" y="1350"/>
                    <a:pt x="5831" y="1350"/>
                    <a:pt x="5831" y="1350"/>
                  </a:cubicBezTo>
                  <a:cubicBezTo>
                    <a:pt x="5683" y="1350"/>
                    <a:pt x="5683" y="1200"/>
                    <a:pt x="5535" y="1200"/>
                  </a:cubicBezTo>
                  <a:cubicBezTo>
                    <a:pt x="5535" y="1200"/>
                    <a:pt x="5387" y="1200"/>
                    <a:pt x="5387" y="1350"/>
                  </a:cubicBezTo>
                  <a:cubicBezTo>
                    <a:pt x="4943" y="1500"/>
                    <a:pt x="4499" y="1800"/>
                    <a:pt x="4203" y="2100"/>
                  </a:cubicBezTo>
                  <a:cubicBezTo>
                    <a:pt x="4055" y="2250"/>
                    <a:pt x="3908" y="2400"/>
                    <a:pt x="4055" y="2550"/>
                  </a:cubicBezTo>
                  <a:cubicBezTo>
                    <a:pt x="4795" y="3750"/>
                    <a:pt x="4795" y="3750"/>
                    <a:pt x="4795" y="3750"/>
                  </a:cubicBezTo>
                  <a:cubicBezTo>
                    <a:pt x="4351" y="4050"/>
                    <a:pt x="4055" y="4350"/>
                    <a:pt x="3760" y="4650"/>
                  </a:cubicBezTo>
                  <a:cubicBezTo>
                    <a:pt x="2576" y="4050"/>
                    <a:pt x="2576" y="4050"/>
                    <a:pt x="2576" y="4050"/>
                  </a:cubicBezTo>
                  <a:cubicBezTo>
                    <a:pt x="2576" y="3900"/>
                    <a:pt x="2428" y="3900"/>
                    <a:pt x="2428" y="3900"/>
                  </a:cubicBezTo>
                  <a:cubicBezTo>
                    <a:pt x="2280" y="3900"/>
                    <a:pt x="2280" y="4050"/>
                    <a:pt x="2132" y="4050"/>
                  </a:cubicBezTo>
                  <a:cubicBezTo>
                    <a:pt x="1836" y="4500"/>
                    <a:pt x="1540" y="4950"/>
                    <a:pt x="1392" y="5250"/>
                  </a:cubicBezTo>
                  <a:cubicBezTo>
                    <a:pt x="1245" y="5400"/>
                    <a:pt x="1245" y="5700"/>
                    <a:pt x="1392" y="5700"/>
                  </a:cubicBezTo>
                  <a:cubicBezTo>
                    <a:pt x="2576" y="6600"/>
                    <a:pt x="2576" y="6600"/>
                    <a:pt x="2576" y="6600"/>
                  </a:cubicBezTo>
                  <a:cubicBezTo>
                    <a:pt x="2280" y="6900"/>
                    <a:pt x="2132" y="7350"/>
                    <a:pt x="1984" y="7800"/>
                  </a:cubicBezTo>
                  <a:cubicBezTo>
                    <a:pt x="1984" y="7800"/>
                    <a:pt x="1984" y="7800"/>
                    <a:pt x="1984" y="7950"/>
                  </a:cubicBezTo>
                  <a:cubicBezTo>
                    <a:pt x="653" y="7650"/>
                    <a:pt x="653" y="7650"/>
                    <a:pt x="653" y="7650"/>
                  </a:cubicBezTo>
                  <a:cubicBezTo>
                    <a:pt x="653" y="7650"/>
                    <a:pt x="653" y="7650"/>
                    <a:pt x="653" y="7650"/>
                  </a:cubicBezTo>
                  <a:cubicBezTo>
                    <a:pt x="505" y="7650"/>
                    <a:pt x="357" y="7800"/>
                    <a:pt x="357" y="7950"/>
                  </a:cubicBezTo>
                  <a:cubicBezTo>
                    <a:pt x="209" y="8400"/>
                    <a:pt x="61" y="8850"/>
                    <a:pt x="61" y="9300"/>
                  </a:cubicBezTo>
                  <a:cubicBezTo>
                    <a:pt x="-87" y="9600"/>
                    <a:pt x="61" y="9750"/>
                    <a:pt x="209" y="9750"/>
                  </a:cubicBezTo>
                  <a:cubicBezTo>
                    <a:pt x="1540" y="10050"/>
                    <a:pt x="1540" y="10050"/>
                    <a:pt x="1540" y="10050"/>
                  </a:cubicBezTo>
                  <a:cubicBezTo>
                    <a:pt x="1540" y="10500"/>
                    <a:pt x="1540" y="10950"/>
                    <a:pt x="1540" y="11550"/>
                  </a:cubicBezTo>
                  <a:cubicBezTo>
                    <a:pt x="209" y="11850"/>
                    <a:pt x="209" y="11850"/>
                    <a:pt x="209" y="11850"/>
                  </a:cubicBezTo>
                  <a:cubicBezTo>
                    <a:pt x="61" y="11850"/>
                    <a:pt x="61" y="12000"/>
                    <a:pt x="61" y="12150"/>
                  </a:cubicBezTo>
                  <a:cubicBezTo>
                    <a:pt x="61" y="12600"/>
                    <a:pt x="209" y="13200"/>
                    <a:pt x="357" y="13650"/>
                  </a:cubicBezTo>
                  <a:cubicBezTo>
                    <a:pt x="357" y="13800"/>
                    <a:pt x="505" y="13800"/>
                    <a:pt x="653" y="13800"/>
                  </a:cubicBezTo>
                  <a:cubicBezTo>
                    <a:pt x="653" y="13800"/>
                    <a:pt x="653" y="13800"/>
                    <a:pt x="653" y="13800"/>
                  </a:cubicBezTo>
                  <a:cubicBezTo>
                    <a:pt x="1984" y="13650"/>
                    <a:pt x="1984" y="13650"/>
                    <a:pt x="1984" y="13650"/>
                  </a:cubicBezTo>
                  <a:cubicBezTo>
                    <a:pt x="2132" y="14100"/>
                    <a:pt x="2280" y="14400"/>
                    <a:pt x="2428" y="14850"/>
                  </a:cubicBezTo>
                  <a:cubicBezTo>
                    <a:pt x="2428" y="14850"/>
                    <a:pt x="2576" y="15000"/>
                    <a:pt x="2576" y="15000"/>
                  </a:cubicBezTo>
                  <a:cubicBezTo>
                    <a:pt x="1540" y="15750"/>
                    <a:pt x="1540" y="15750"/>
                    <a:pt x="1540" y="15750"/>
                  </a:cubicBezTo>
                  <a:cubicBezTo>
                    <a:pt x="1392" y="15900"/>
                    <a:pt x="1245" y="16050"/>
                    <a:pt x="1392" y="16200"/>
                  </a:cubicBezTo>
                  <a:cubicBezTo>
                    <a:pt x="1688" y="16650"/>
                    <a:pt x="1836" y="17100"/>
                    <a:pt x="2132" y="17400"/>
                  </a:cubicBezTo>
                  <a:cubicBezTo>
                    <a:pt x="2280" y="17550"/>
                    <a:pt x="2428" y="17550"/>
                    <a:pt x="2428" y="17550"/>
                  </a:cubicBezTo>
                  <a:cubicBezTo>
                    <a:pt x="2576" y="17550"/>
                    <a:pt x="2576" y="17550"/>
                    <a:pt x="2576" y="17550"/>
                  </a:cubicBezTo>
                  <a:cubicBezTo>
                    <a:pt x="3760" y="16800"/>
                    <a:pt x="3760" y="16800"/>
                    <a:pt x="3760" y="16800"/>
                  </a:cubicBezTo>
                  <a:cubicBezTo>
                    <a:pt x="4055" y="17100"/>
                    <a:pt x="4351" y="17550"/>
                    <a:pt x="4795" y="17850"/>
                  </a:cubicBezTo>
                  <a:cubicBezTo>
                    <a:pt x="4055" y="18900"/>
                    <a:pt x="4055" y="18900"/>
                    <a:pt x="4055" y="18900"/>
                  </a:cubicBezTo>
                  <a:cubicBezTo>
                    <a:pt x="4055" y="19050"/>
                    <a:pt x="4055" y="19350"/>
                    <a:pt x="4203" y="19350"/>
                  </a:cubicBezTo>
                  <a:cubicBezTo>
                    <a:pt x="4499" y="19650"/>
                    <a:pt x="4943" y="19950"/>
                    <a:pt x="5387" y="20250"/>
                  </a:cubicBezTo>
                  <a:cubicBezTo>
                    <a:pt x="5387" y="20250"/>
                    <a:pt x="5535" y="20250"/>
                    <a:pt x="5535" y="20250"/>
                  </a:cubicBezTo>
                  <a:cubicBezTo>
                    <a:pt x="5683" y="20250"/>
                    <a:pt x="5683" y="20250"/>
                    <a:pt x="5831" y="20100"/>
                  </a:cubicBezTo>
                  <a:cubicBezTo>
                    <a:pt x="6571" y="19050"/>
                    <a:pt x="6571" y="19050"/>
                    <a:pt x="6571" y="19050"/>
                  </a:cubicBezTo>
                  <a:cubicBezTo>
                    <a:pt x="7014" y="19200"/>
                    <a:pt x="7310" y="19350"/>
                    <a:pt x="7754" y="19500"/>
                  </a:cubicBezTo>
                  <a:cubicBezTo>
                    <a:pt x="7754" y="19500"/>
                    <a:pt x="7902" y="19500"/>
                    <a:pt x="7902" y="19650"/>
                  </a:cubicBezTo>
                  <a:cubicBezTo>
                    <a:pt x="7606" y="20850"/>
                    <a:pt x="7606" y="20850"/>
                    <a:pt x="7606" y="20850"/>
                  </a:cubicBezTo>
                  <a:cubicBezTo>
                    <a:pt x="7606" y="21000"/>
                    <a:pt x="7754" y="21300"/>
                    <a:pt x="7902" y="21300"/>
                  </a:cubicBezTo>
                  <a:cubicBezTo>
                    <a:pt x="8346" y="21450"/>
                    <a:pt x="8938" y="21450"/>
                    <a:pt x="9381" y="21600"/>
                  </a:cubicBezTo>
                  <a:cubicBezTo>
                    <a:pt x="9381" y="21600"/>
                    <a:pt x="9381" y="21600"/>
                    <a:pt x="9381" y="21600"/>
                  </a:cubicBezTo>
                  <a:cubicBezTo>
                    <a:pt x="9529" y="21600"/>
                    <a:pt x="9677" y="21450"/>
                    <a:pt x="9677" y="21300"/>
                  </a:cubicBezTo>
                  <a:cubicBezTo>
                    <a:pt x="9973" y="19950"/>
                    <a:pt x="9973" y="19950"/>
                    <a:pt x="9973" y="19950"/>
                  </a:cubicBezTo>
                  <a:cubicBezTo>
                    <a:pt x="10269" y="20100"/>
                    <a:pt x="10565" y="20100"/>
                    <a:pt x="10713" y="20100"/>
                  </a:cubicBezTo>
                  <a:cubicBezTo>
                    <a:pt x="11009" y="20100"/>
                    <a:pt x="11157" y="20100"/>
                    <a:pt x="11453" y="19950"/>
                  </a:cubicBezTo>
                  <a:cubicBezTo>
                    <a:pt x="11749" y="21300"/>
                    <a:pt x="11749" y="21300"/>
                    <a:pt x="11749" y="21300"/>
                  </a:cubicBezTo>
                  <a:cubicBezTo>
                    <a:pt x="11749" y="21450"/>
                    <a:pt x="11897" y="21600"/>
                    <a:pt x="12045" y="21600"/>
                  </a:cubicBezTo>
                  <a:cubicBezTo>
                    <a:pt x="12045" y="21600"/>
                    <a:pt x="12045" y="21600"/>
                    <a:pt x="12045" y="21600"/>
                  </a:cubicBezTo>
                  <a:cubicBezTo>
                    <a:pt x="12636" y="21450"/>
                    <a:pt x="13080" y="21450"/>
                    <a:pt x="13524" y="21300"/>
                  </a:cubicBezTo>
                  <a:cubicBezTo>
                    <a:pt x="13672" y="21300"/>
                    <a:pt x="13820" y="21150"/>
                    <a:pt x="13820" y="20850"/>
                  </a:cubicBezTo>
                  <a:cubicBezTo>
                    <a:pt x="13524" y="19650"/>
                    <a:pt x="13524" y="19650"/>
                    <a:pt x="13524" y="19650"/>
                  </a:cubicBezTo>
                  <a:cubicBezTo>
                    <a:pt x="13968" y="19500"/>
                    <a:pt x="14412" y="19350"/>
                    <a:pt x="14855" y="19050"/>
                  </a:cubicBezTo>
                  <a:cubicBezTo>
                    <a:pt x="15595" y="20100"/>
                    <a:pt x="15595" y="20100"/>
                    <a:pt x="15595" y="20100"/>
                  </a:cubicBezTo>
                  <a:cubicBezTo>
                    <a:pt x="15743" y="20250"/>
                    <a:pt x="15743" y="20250"/>
                    <a:pt x="15891" y="20250"/>
                  </a:cubicBezTo>
                  <a:cubicBezTo>
                    <a:pt x="16039" y="20250"/>
                    <a:pt x="16039" y="20250"/>
                    <a:pt x="16039" y="20250"/>
                  </a:cubicBezTo>
                  <a:cubicBezTo>
                    <a:pt x="16483" y="19950"/>
                    <a:pt x="16927" y="19650"/>
                    <a:pt x="17371" y="19500"/>
                  </a:cubicBezTo>
                  <a:cubicBezTo>
                    <a:pt x="17371" y="19350"/>
                    <a:pt x="17518" y="19200"/>
                    <a:pt x="17371" y="19050"/>
                  </a:cubicBezTo>
                  <a:cubicBezTo>
                    <a:pt x="16631" y="17850"/>
                    <a:pt x="16631" y="17850"/>
                    <a:pt x="16631" y="17850"/>
                  </a:cubicBezTo>
                  <a:cubicBezTo>
                    <a:pt x="17075" y="17550"/>
                    <a:pt x="17371" y="17250"/>
                    <a:pt x="17666" y="16800"/>
                  </a:cubicBezTo>
                  <a:cubicBezTo>
                    <a:pt x="18850" y="17550"/>
                    <a:pt x="18850" y="17550"/>
                    <a:pt x="18850" y="17550"/>
                  </a:cubicBezTo>
                  <a:cubicBezTo>
                    <a:pt x="18850" y="17550"/>
                    <a:pt x="18998" y="17550"/>
                    <a:pt x="18998" y="17550"/>
                  </a:cubicBezTo>
                  <a:cubicBezTo>
                    <a:pt x="19146" y="17550"/>
                    <a:pt x="19146" y="17550"/>
                    <a:pt x="19294" y="17400"/>
                  </a:cubicBezTo>
                  <a:cubicBezTo>
                    <a:pt x="19590" y="17100"/>
                    <a:pt x="19886" y="16650"/>
                    <a:pt x="20034" y="16200"/>
                  </a:cubicBezTo>
                  <a:cubicBezTo>
                    <a:pt x="20181" y="16050"/>
                    <a:pt x="20181" y="15900"/>
                    <a:pt x="20034" y="15750"/>
                  </a:cubicBezTo>
                  <a:cubicBezTo>
                    <a:pt x="18850" y="15000"/>
                    <a:pt x="18850" y="15000"/>
                    <a:pt x="18850" y="15000"/>
                  </a:cubicBezTo>
                  <a:cubicBezTo>
                    <a:pt x="19146" y="14550"/>
                    <a:pt x="19294" y="14250"/>
                    <a:pt x="19442" y="13800"/>
                  </a:cubicBezTo>
                  <a:cubicBezTo>
                    <a:pt x="19442" y="13800"/>
                    <a:pt x="19442" y="13650"/>
                    <a:pt x="19442" y="13650"/>
                  </a:cubicBezTo>
                  <a:cubicBezTo>
                    <a:pt x="20773" y="13800"/>
                    <a:pt x="20773" y="13800"/>
                    <a:pt x="20773" y="13800"/>
                  </a:cubicBezTo>
                  <a:cubicBezTo>
                    <a:pt x="20773" y="13800"/>
                    <a:pt x="20773" y="13800"/>
                    <a:pt x="20773" y="13800"/>
                  </a:cubicBezTo>
                  <a:cubicBezTo>
                    <a:pt x="20921" y="13800"/>
                    <a:pt x="21069" y="13800"/>
                    <a:pt x="21217" y="13650"/>
                  </a:cubicBezTo>
                  <a:cubicBezTo>
                    <a:pt x="21217" y="13200"/>
                    <a:pt x="21365" y="12600"/>
                    <a:pt x="21365" y="12150"/>
                  </a:cubicBezTo>
                  <a:cubicBezTo>
                    <a:pt x="21513" y="12000"/>
                    <a:pt x="21365" y="11850"/>
                    <a:pt x="21217" y="1185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521" name="Freeform 8"/>
            <p:cNvSpPr/>
            <p:nvPr/>
          </p:nvSpPr>
          <p:spPr>
            <a:xfrm>
              <a:off x="7955255" y="151415"/>
              <a:ext cx="2113646" cy="2041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600" extrusionOk="0">
                  <a:moveTo>
                    <a:pt x="21217" y="11850"/>
                  </a:moveTo>
                  <a:cubicBezTo>
                    <a:pt x="19886" y="11550"/>
                    <a:pt x="19886" y="11550"/>
                    <a:pt x="19886" y="11550"/>
                  </a:cubicBezTo>
                  <a:cubicBezTo>
                    <a:pt x="19886" y="10950"/>
                    <a:pt x="19886" y="10500"/>
                    <a:pt x="19886" y="10050"/>
                  </a:cubicBezTo>
                  <a:cubicBezTo>
                    <a:pt x="21217" y="9750"/>
                    <a:pt x="21217" y="9750"/>
                    <a:pt x="21217" y="9750"/>
                  </a:cubicBezTo>
                  <a:cubicBezTo>
                    <a:pt x="21365" y="9750"/>
                    <a:pt x="21513" y="9600"/>
                    <a:pt x="21365" y="9300"/>
                  </a:cubicBezTo>
                  <a:cubicBezTo>
                    <a:pt x="21365" y="8850"/>
                    <a:pt x="21217" y="8400"/>
                    <a:pt x="21069" y="7950"/>
                  </a:cubicBezTo>
                  <a:cubicBezTo>
                    <a:pt x="21069" y="7800"/>
                    <a:pt x="20921" y="7650"/>
                    <a:pt x="20773" y="7650"/>
                  </a:cubicBezTo>
                  <a:cubicBezTo>
                    <a:pt x="20773" y="7650"/>
                    <a:pt x="20773" y="7650"/>
                    <a:pt x="20773" y="7650"/>
                  </a:cubicBezTo>
                  <a:cubicBezTo>
                    <a:pt x="19442" y="7950"/>
                    <a:pt x="19442" y="7950"/>
                    <a:pt x="19442" y="7950"/>
                  </a:cubicBezTo>
                  <a:cubicBezTo>
                    <a:pt x="19294" y="7500"/>
                    <a:pt x="19146" y="7050"/>
                    <a:pt x="18998" y="6750"/>
                  </a:cubicBezTo>
                  <a:cubicBezTo>
                    <a:pt x="18998" y="6600"/>
                    <a:pt x="18850" y="6600"/>
                    <a:pt x="18850" y="6600"/>
                  </a:cubicBezTo>
                  <a:cubicBezTo>
                    <a:pt x="19886" y="5850"/>
                    <a:pt x="19886" y="5850"/>
                    <a:pt x="19886" y="5850"/>
                  </a:cubicBezTo>
                  <a:cubicBezTo>
                    <a:pt x="20034" y="5700"/>
                    <a:pt x="20181" y="5550"/>
                    <a:pt x="20034" y="5400"/>
                  </a:cubicBezTo>
                  <a:cubicBezTo>
                    <a:pt x="19738" y="4950"/>
                    <a:pt x="19590" y="4500"/>
                    <a:pt x="19294" y="4050"/>
                  </a:cubicBezTo>
                  <a:cubicBezTo>
                    <a:pt x="19146" y="4050"/>
                    <a:pt x="19146" y="4050"/>
                    <a:pt x="18998" y="4050"/>
                  </a:cubicBezTo>
                  <a:cubicBezTo>
                    <a:pt x="18850" y="4050"/>
                    <a:pt x="18850" y="4050"/>
                    <a:pt x="18850" y="4050"/>
                  </a:cubicBezTo>
                  <a:cubicBezTo>
                    <a:pt x="17666" y="4800"/>
                    <a:pt x="17666" y="4800"/>
                    <a:pt x="17666" y="4800"/>
                  </a:cubicBezTo>
                  <a:cubicBezTo>
                    <a:pt x="17371" y="4350"/>
                    <a:pt x="17075" y="4050"/>
                    <a:pt x="16631" y="3750"/>
                  </a:cubicBezTo>
                  <a:cubicBezTo>
                    <a:pt x="17371" y="2550"/>
                    <a:pt x="17371" y="2550"/>
                    <a:pt x="17371" y="2550"/>
                  </a:cubicBezTo>
                  <a:cubicBezTo>
                    <a:pt x="17518" y="2400"/>
                    <a:pt x="17371" y="2250"/>
                    <a:pt x="17223" y="2100"/>
                  </a:cubicBezTo>
                  <a:cubicBezTo>
                    <a:pt x="16927" y="1800"/>
                    <a:pt x="16483" y="1500"/>
                    <a:pt x="16039" y="1350"/>
                  </a:cubicBezTo>
                  <a:cubicBezTo>
                    <a:pt x="16039" y="1350"/>
                    <a:pt x="15891" y="1350"/>
                    <a:pt x="15891" y="1350"/>
                  </a:cubicBezTo>
                  <a:cubicBezTo>
                    <a:pt x="15743" y="1350"/>
                    <a:pt x="15743" y="1350"/>
                    <a:pt x="15595" y="1500"/>
                  </a:cubicBezTo>
                  <a:cubicBezTo>
                    <a:pt x="14855" y="2550"/>
                    <a:pt x="14855" y="2550"/>
                    <a:pt x="14855" y="2550"/>
                  </a:cubicBezTo>
                  <a:cubicBezTo>
                    <a:pt x="14560" y="2250"/>
                    <a:pt x="14116" y="2100"/>
                    <a:pt x="13672" y="1950"/>
                  </a:cubicBezTo>
                  <a:cubicBezTo>
                    <a:pt x="13672" y="1950"/>
                    <a:pt x="13524" y="1950"/>
                    <a:pt x="13524" y="1950"/>
                  </a:cubicBezTo>
                  <a:cubicBezTo>
                    <a:pt x="13820" y="600"/>
                    <a:pt x="13820" y="600"/>
                    <a:pt x="13820" y="600"/>
                  </a:cubicBezTo>
                  <a:cubicBezTo>
                    <a:pt x="13820" y="450"/>
                    <a:pt x="13672" y="300"/>
                    <a:pt x="13524" y="300"/>
                  </a:cubicBezTo>
                  <a:cubicBezTo>
                    <a:pt x="13080" y="150"/>
                    <a:pt x="12636" y="0"/>
                    <a:pt x="12045" y="0"/>
                  </a:cubicBezTo>
                  <a:cubicBezTo>
                    <a:pt x="12045" y="0"/>
                    <a:pt x="12045" y="0"/>
                    <a:pt x="12045" y="0"/>
                  </a:cubicBezTo>
                  <a:cubicBezTo>
                    <a:pt x="11897" y="0"/>
                    <a:pt x="11749" y="0"/>
                    <a:pt x="11749" y="300"/>
                  </a:cubicBezTo>
                  <a:cubicBezTo>
                    <a:pt x="11453" y="1500"/>
                    <a:pt x="11453" y="1500"/>
                    <a:pt x="11453" y="1500"/>
                  </a:cubicBezTo>
                  <a:cubicBezTo>
                    <a:pt x="11157" y="1500"/>
                    <a:pt x="11009" y="1500"/>
                    <a:pt x="10713" y="1500"/>
                  </a:cubicBezTo>
                  <a:cubicBezTo>
                    <a:pt x="10713" y="1500"/>
                    <a:pt x="10713" y="1500"/>
                    <a:pt x="10713" y="1500"/>
                  </a:cubicBezTo>
                  <a:cubicBezTo>
                    <a:pt x="10417" y="1500"/>
                    <a:pt x="10269" y="1500"/>
                    <a:pt x="9973" y="1500"/>
                  </a:cubicBezTo>
                  <a:cubicBezTo>
                    <a:pt x="9677" y="150"/>
                    <a:pt x="9677" y="150"/>
                    <a:pt x="9677" y="150"/>
                  </a:cubicBezTo>
                  <a:cubicBezTo>
                    <a:pt x="9677" y="0"/>
                    <a:pt x="9529" y="0"/>
                    <a:pt x="9381" y="0"/>
                  </a:cubicBezTo>
                  <a:cubicBezTo>
                    <a:pt x="9381" y="0"/>
                    <a:pt x="9381" y="0"/>
                    <a:pt x="9381" y="0"/>
                  </a:cubicBezTo>
                  <a:cubicBezTo>
                    <a:pt x="8790" y="0"/>
                    <a:pt x="8346" y="150"/>
                    <a:pt x="7902" y="300"/>
                  </a:cubicBezTo>
                  <a:cubicBezTo>
                    <a:pt x="7754" y="300"/>
                    <a:pt x="7606" y="450"/>
                    <a:pt x="7606" y="600"/>
                  </a:cubicBezTo>
                  <a:cubicBezTo>
                    <a:pt x="7902" y="1950"/>
                    <a:pt x="7902" y="1950"/>
                    <a:pt x="7902" y="1950"/>
                  </a:cubicBezTo>
                  <a:cubicBezTo>
                    <a:pt x="7458" y="2100"/>
                    <a:pt x="7014" y="2250"/>
                    <a:pt x="6571" y="2550"/>
                  </a:cubicBezTo>
                  <a:cubicBezTo>
                    <a:pt x="5831" y="1350"/>
                    <a:pt x="5831" y="1350"/>
                    <a:pt x="5831" y="1350"/>
                  </a:cubicBezTo>
                  <a:cubicBezTo>
                    <a:pt x="5683" y="1350"/>
                    <a:pt x="5683" y="1200"/>
                    <a:pt x="5535" y="1200"/>
                  </a:cubicBezTo>
                  <a:cubicBezTo>
                    <a:pt x="5535" y="1200"/>
                    <a:pt x="5387" y="1200"/>
                    <a:pt x="5387" y="1350"/>
                  </a:cubicBezTo>
                  <a:cubicBezTo>
                    <a:pt x="4943" y="1500"/>
                    <a:pt x="4499" y="1800"/>
                    <a:pt x="4203" y="2100"/>
                  </a:cubicBezTo>
                  <a:cubicBezTo>
                    <a:pt x="4055" y="2250"/>
                    <a:pt x="3908" y="2400"/>
                    <a:pt x="4055" y="2550"/>
                  </a:cubicBezTo>
                  <a:cubicBezTo>
                    <a:pt x="4795" y="3750"/>
                    <a:pt x="4795" y="3750"/>
                    <a:pt x="4795" y="3750"/>
                  </a:cubicBezTo>
                  <a:cubicBezTo>
                    <a:pt x="4351" y="4050"/>
                    <a:pt x="4055" y="4350"/>
                    <a:pt x="3760" y="4650"/>
                  </a:cubicBezTo>
                  <a:cubicBezTo>
                    <a:pt x="2576" y="4050"/>
                    <a:pt x="2576" y="4050"/>
                    <a:pt x="2576" y="4050"/>
                  </a:cubicBezTo>
                  <a:cubicBezTo>
                    <a:pt x="2576" y="3900"/>
                    <a:pt x="2428" y="3900"/>
                    <a:pt x="2428" y="3900"/>
                  </a:cubicBezTo>
                  <a:cubicBezTo>
                    <a:pt x="2280" y="3900"/>
                    <a:pt x="2280" y="4050"/>
                    <a:pt x="2132" y="4050"/>
                  </a:cubicBezTo>
                  <a:cubicBezTo>
                    <a:pt x="1836" y="4500"/>
                    <a:pt x="1540" y="4950"/>
                    <a:pt x="1392" y="5250"/>
                  </a:cubicBezTo>
                  <a:cubicBezTo>
                    <a:pt x="1245" y="5400"/>
                    <a:pt x="1245" y="5700"/>
                    <a:pt x="1392" y="5700"/>
                  </a:cubicBezTo>
                  <a:cubicBezTo>
                    <a:pt x="2576" y="6600"/>
                    <a:pt x="2576" y="6600"/>
                    <a:pt x="2576" y="6600"/>
                  </a:cubicBezTo>
                  <a:cubicBezTo>
                    <a:pt x="2280" y="6900"/>
                    <a:pt x="2132" y="7350"/>
                    <a:pt x="1984" y="7800"/>
                  </a:cubicBezTo>
                  <a:cubicBezTo>
                    <a:pt x="1984" y="7800"/>
                    <a:pt x="1984" y="7800"/>
                    <a:pt x="1984" y="7950"/>
                  </a:cubicBezTo>
                  <a:cubicBezTo>
                    <a:pt x="653" y="7650"/>
                    <a:pt x="653" y="7650"/>
                    <a:pt x="653" y="7650"/>
                  </a:cubicBezTo>
                  <a:cubicBezTo>
                    <a:pt x="653" y="7650"/>
                    <a:pt x="653" y="7650"/>
                    <a:pt x="653" y="7650"/>
                  </a:cubicBezTo>
                  <a:cubicBezTo>
                    <a:pt x="505" y="7650"/>
                    <a:pt x="357" y="7800"/>
                    <a:pt x="357" y="7950"/>
                  </a:cubicBezTo>
                  <a:cubicBezTo>
                    <a:pt x="209" y="8400"/>
                    <a:pt x="61" y="8850"/>
                    <a:pt x="61" y="9300"/>
                  </a:cubicBezTo>
                  <a:cubicBezTo>
                    <a:pt x="-87" y="9600"/>
                    <a:pt x="61" y="9750"/>
                    <a:pt x="209" y="9750"/>
                  </a:cubicBezTo>
                  <a:cubicBezTo>
                    <a:pt x="1540" y="10050"/>
                    <a:pt x="1540" y="10050"/>
                    <a:pt x="1540" y="10050"/>
                  </a:cubicBezTo>
                  <a:cubicBezTo>
                    <a:pt x="1540" y="10500"/>
                    <a:pt x="1540" y="10950"/>
                    <a:pt x="1540" y="11550"/>
                  </a:cubicBezTo>
                  <a:cubicBezTo>
                    <a:pt x="209" y="11850"/>
                    <a:pt x="209" y="11850"/>
                    <a:pt x="209" y="11850"/>
                  </a:cubicBezTo>
                  <a:cubicBezTo>
                    <a:pt x="61" y="11850"/>
                    <a:pt x="61" y="12000"/>
                    <a:pt x="61" y="12150"/>
                  </a:cubicBezTo>
                  <a:cubicBezTo>
                    <a:pt x="61" y="12600"/>
                    <a:pt x="209" y="13200"/>
                    <a:pt x="357" y="13650"/>
                  </a:cubicBezTo>
                  <a:cubicBezTo>
                    <a:pt x="357" y="13800"/>
                    <a:pt x="505" y="13800"/>
                    <a:pt x="653" y="13800"/>
                  </a:cubicBezTo>
                  <a:cubicBezTo>
                    <a:pt x="653" y="13800"/>
                    <a:pt x="653" y="13800"/>
                    <a:pt x="653" y="13800"/>
                  </a:cubicBezTo>
                  <a:cubicBezTo>
                    <a:pt x="1984" y="13650"/>
                    <a:pt x="1984" y="13650"/>
                    <a:pt x="1984" y="13650"/>
                  </a:cubicBezTo>
                  <a:cubicBezTo>
                    <a:pt x="2132" y="14100"/>
                    <a:pt x="2280" y="14400"/>
                    <a:pt x="2428" y="14850"/>
                  </a:cubicBezTo>
                  <a:cubicBezTo>
                    <a:pt x="2428" y="14850"/>
                    <a:pt x="2576" y="15000"/>
                    <a:pt x="2576" y="15000"/>
                  </a:cubicBezTo>
                  <a:cubicBezTo>
                    <a:pt x="1540" y="15750"/>
                    <a:pt x="1540" y="15750"/>
                    <a:pt x="1540" y="15750"/>
                  </a:cubicBezTo>
                  <a:cubicBezTo>
                    <a:pt x="1392" y="15900"/>
                    <a:pt x="1245" y="16050"/>
                    <a:pt x="1392" y="16200"/>
                  </a:cubicBezTo>
                  <a:cubicBezTo>
                    <a:pt x="1688" y="16650"/>
                    <a:pt x="1836" y="17100"/>
                    <a:pt x="2132" y="17400"/>
                  </a:cubicBezTo>
                  <a:cubicBezTo>
                    <a:pt x="2280" y="17550"/>
                    <a:pt x="2428" y="17550"/>
                    <a:pt x="2428" y="17550"/>
                  </a:cubicBezTo>
                  <a:cubicBezTo>
                    <a:pt x="2576" y="17550"/>
                    <a:pt x="2576" y="17550"/>
                    <a:pt x="2576" y="17550"/>
                  </a:cubicBezTo>
                  <a:cubicBezTo>
                    <a:pt x="3760" y="16800"/>
                    <a:pt x="3760" y="16800"/>
                    <a:pt x="3760" y="16800"/>
                  </a:cubicBezTo>
                  <a:cubicBezTo>
                    <a:pt x="4055" y="17100"/>
                    <a:pt x="4351" y="17550"/>
                    <a:pt x="4795" y="17850"/>
                  </a:cubicBezTo>
                  <a:cubicBezTo>
                    <a:pt x="4055" y="18900"/>
                    <a:pt x="4055" y="18900"/>
                    <a:pt x="4055" y="18900"/>
                  </a:cubicBezTo>
                  <a:cubicBezTo>
                    <a:pt x="4055" y="19050"/>
                    <a:pt x="4055" y="19350"/>
                    <a:pt x="4203" y="19350"/>
                  </a:cubicBezTo>
                  <a:cubicBezTo>
                    <a:pt x="4499" y="19650"/>
                    <a:pt x="4943" y="19950"/>
                    <a:pt x="5387" y="20250"/>
                  </a:cubicBezTo>
                  <a:cubicBezTo>
                    <a:pt x="5387" y="20250"/>
                    <a:pt x="5535" y="20250"/>
                    <a:pt x="5535" y="20250"/>
                  </a:cubicBezTo>
                  <a:cubicBezTo>
                    <a:pt x="5683" y="20250"/>
                    <a:pt x="5683" y="20250"/>
                    <a:pt x="5831" y="20100"/>
                  </a:cubicBezTo>
                  <a:cubicBezTo>
                    <a:pt x="6571" y="19050"/>
                    <a:pt x="6571" y="19050"/>
                    <a:pt x="6571" y="19050"/>
                  </a:cubicBezTo>
                  <a:cubicBezTo>
                    <a:pt x="7014" y="19200"/>
                    <a:pt x="7310" y="19350"/>
                    <a:pt x="7754" y="19500"/>
                  </a:cubicBezTo>
                  <a:cubicBezTo>
                    <a:pt x="7754" y="19500"/>
                    <a:pt x="7902" y="19500"/>
                    <a:pt x="7902" y="19650"/>
                  </a:cubicBezTo>
                  <a:cubicBezTo>
                    <a:pt x="7606" y="20850"/>
                    <a:pt x="7606" y="20850"/>
                    <a:pt x="7606" y="20850"/>
                  </a:cubicBezTo>
                  <a:cubicBezTo>
                    <a:pt x="7606" y="21000"/>
                    <a:pt x="7754" y="21300"/>
                    <a:pt x="7902" y="21300"/>
                  </a:cubicBezTo>
                  <a:cubicBezTo>
                    <a:pt x="8346" y="21450"/>
                    <a:pt x="8938" y="21450"/>
                    <a:pt x="9381" y="21600"/>
                  </a:cubicBezTo>
                  <a:cubicBezTo>
                    <a:pt x="9381" y="21600"/>
                    <a:pt x="9381" y="21600"/>
                    <a:pt x="9381" y="21600"/>
                  </a:cubicBezTo>
                  <a:cubicBezTo>
                    <a:pt x="9529" y="21600"/>
                    <a:pt x="9677" y="21450"/>
                    <a:pt x="9677" y="21300"/>
                  </a:cubicBezTo>
                  <a:cubicBezTo>
                    <a:pt x="9973" y="19950"/>
                    <a:pt x="9973" y="19950"/>
                    <a:pt x="9973" y="19950"/>
                  </a:cubicBezTo>
                  <a:cubicBezTo>
                    <a:pt x="10269" y="20100"/>
                    <a:pt x="10565" y="20100"/>
                    <a:pt x="10713" y="20100"/>
                  </a:cubicBezTo>
                  <a:cubicBezTo>
                    <a:pt x="11009" y="20100"/>
                    <a:pt x="11157" y="20100"/>
                    <a:pt x="11453" y="19950"/>
                  </a:cubicBezTo>
                  <a:cubicBezTo>
                    <a:pt x="11749" y="21300"/>
                    <a:pt x="11749" y="21300"/>
                    <a:pt x="11749" y="21300"/>
                  </a:cubicBezTo>
                  <a:cubicBezTo>
                    <a:pt x="11749" y="21450"/>
                    <a:pt x="11897" y="21600"/>
                    <a:pt x="12045" y="21600"/>
                  </a:cubicBezTo>
                  <a:cubicBezTo>
                    <a:pt x="12045" y="21600"/>
                    <a:pt x="12045" y="21600"/>
                    <a:pt x="12045" y="21600"/>
                  </a:cubicBezTo>
                  <a:cubicBezTo>
                    <a:pt x="12636" y="21450"/>
                    <a:pt x="13080" y="21450"/>
                    <a:pt x="13524" y="21300"/>
                  </a:cubicBezTo>
                  <a:cubicBezTo>
                    <a:pt x="13672" y="21300"/>
                    <a:pt x="13820" y="21150"/>
                    <a:pt x="13820" y="20850"/>
                  </a:cubicBezTo>
                  <a:cubicBezTo>
                    <a:pt x="13524" y="19650"/>
                    <a:pt x="13524" y="19650"/>
                    <a:pt x="13524" y="19650"/>
                  </a:cubicBezTo>
                  <a:cubicBezTo>
                    <a:pt x="13968" y="19500"/>
                    <a:pt x="14412" y="19350"/>
                    <a:pt x="14855" y="19050"/>
                  </a:cubicBezTo>
                  <a:cubicBezTo>
                    <a:pt x="15595" y="20100"/>
                    <a:pt x="15595" y="20100"/>
                    <a:pt x="15595" y="20100"/>
                  </a:cubicBezTo>
                  <a:cubicBezTo>
                    <a:pt x="15743" y="20250"/>
                    <a:pt x="15743" y="20250"/>
                    <a:pt x="15891" y="20250"/>
                  </a:cubicBezTo>
                  <a:cubicBezTo>
                    <a:pt x="16039" y="20250"/>
                    <a:pt x="16039" y="20250"/>
                    <a:pt x="16039" y="20250"/>
                  </a:cubicBezTo>
                  <a:cubicBezTo>
                    <a:pt x="16483" y="19950"/>
                    <a:pt x="16927" y="19650"/>
                    <a:pt x="17371" y="19500"/>
                  </a:cubicBezTo>
                  <a:cubicBezTo>
                    <a:pt x="17371" y="19350"/>
                    <a:pt x="17518" y="19200"/>
                    <a:pt x="17371" y="19050"/>
                  </a:cubicBezTo>
                  <a:cubicBezTo>
                    <a:pt x="16631" y="17850"/>
                    <a:pt x="16631" y="17850"/>
                    <a:pt x="16631" y="17850"/>
                  </a:cubicBezTo>
                  <a:cubicBezTo>
                    <a:pt x="17075" y="17550"/>
                    <a:pt x="17371" y="17250"/>
                    <a:pt x="17666" y="16800"/>
                  </a:cubicBezTo>
                  <a:cubicBezTo>
                    <a:pt x="18850" y="17550"/>
                    <a:pt x="18850" y="17550"/>
                    <a:pt x="18850" y="17550"/>
                  </a:cubicBezTo>
                  <a:cubicBezTo>
                    <a:pt x="18850" y="17550"/>
                    <a:pt x="18998" y="17550"/>
                    <a:pt x="18998" y="17550"/>
                  </a:cubicBezTo>
                  <a:cubicBezTo>
                    <a:pt x="19146" y="17550"/>
                    <a:pt x="19146" y="17550"/>
                    <a:pt x="19294" y="17400"/>
                  </a:cubicBezTo>
                  <a:cubicBezTo>
                    <a:pt x="19590" y="17100"/>
                    <a:pt x="19886" y="16650"/>
                    <a:pt x="20034" y="16200"/>
                  </a:cubicBezTo>
                  <a:cubicBezTo>
                    <a:pt x="20181" y="16050"/>
                    <a:pt x="20181" y="15900"/>
                    <a:pt x="20034" y="15750"/>
                  </a:cubicBezTo>
                  <a:cubicBezTo>
                    <a:pt x="18850" y="15000"/>
                    <a:pt x="18850" y="15000"/>
                    <a:pt x="18850" y="15000"/>
                  </a:cubicBezTo>
                  <a:cubicBezTo>
                    <a:pt x="19146" y="14550"/>
                    <a:pt x="19294" y="14250"/>
                    <a:pt x="19442" y="13800"/>
                  </a:cubicBezTo>
                  <a:cubicBezTo>
                    <a:pt x="19442" y="13800"/>
                    <a:pt x="19442" y="13650"/>
                    <a:pt x="19442" y="13650"/>
                  </a:cubicBezTo>
                  <a:cubicBezTo>
                    <a:pt x="20773" y="13800"/>
                    <a:pt x="20773" y="13800"/>
                    <a:pt x="20773" y="13800"/>
                  </a:cubicBezTo>
                  <a:cubicBezTo>
                    <a:pt x="20773" y="13800"/>
                    <a:pt x="20773" y="13800"/>
                    <a:pt x="20773" y="13800"/>
                  </a:cubicBezTo>
                  <a:cubicBezTo>
                    <a:pt x="20921" y="13800"/>
                    <a:pt x="21069" y="13800"/>
                    <a:pt x="21217" y="13650"/>
                  </a:cubicBezTo>
                  <a:cubicBezTo>
                    <a:pt x="21217" y="13200"/>
                    <a:pt x="21365" y="12600"/>
                    <a:pt x="21365" y="12150"/>
                  </a:cubicBezTo>
                  <a:cubicBezTo>
                    <a:pt x="21513" y="12000"/>
                    <a:pt x="21365" y="11850"/>
                    <a:pt x="21217" y="11850"/>
                  </a:cubicBezTo>
                  <a:close/>
                </a:path>
              </a:pathLst>
            </a:custGeom>
            <a:solidFill>
              <a:schemeClr val="accent5"/>
            </a:solidFill>
            <a:ln w="19050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</p:grpSp>
      <p:sp>
        <p:nvSpPr>
          <p:cNvPr id="523" name="圖片版面配置區 11"/>
          <p:cNvSpPr>
            <a:spLocks noGrp="1"/>
          </p:cNvSpPr>
          <p:nvPr>
            <p:ph type="pic" sz="quarter" idx="13"/>
          </p:nvPr>
        </p:nvSpPr>
        <p:spPr>
          <a:xfrm>
            <a:off x="2036453" y="2152061"/>
            <a:ext cx="916195" cy="91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4" name="圖片版面配置區 11"/>
          <p:cNvSpPr>
            <a:spLocks noGrp="1"/>
          </p:cNvSpPr>
          <p:nvPr>
            <p:ph type="pic" sz="quarter" idx="14"/>
          </p:nvPr>
        </p:nvSpPr>
        <p:spPr>
          <a:xfrm>
            <a:off x="5948776" y="2817557"/>
            <a:ext cx="916194" cy="91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5" name="圖片版面配置區 17"/>
          <p:cNvSpPr>
            <a:spLocks noGrp="1"/>
          </p:cNvSpPr>
          <p:nvPr>
            <p:ph type="pic" sz="quarter" idx="15"/>
          </p:nvPr>
        </p:nvSpPr>
        <p:spPr>
          <a:xfrm>
            <a:off x="3865760" y="4177250"/>
            <a:ext cx="687601" cy="685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6" name="圖片版面配置區 17"/>
          <p:cNvSpPr>
            <a:spLocks noGrp="1"/>
          </p:cNvSpPr>
          <p:nvPr>
            <p:ph type="pic" sz="quarter" idx="16"/>
          </p:nvPr>
        </p:nvSpPr>
        <p:spPr>
          <a:xfrm>
            <a:off x="8419018" y="3834350"/>
            <a:ext cx="687601" cy="685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7" name="圖片版面配置區 17"/>
          <p:cNvSpPr>
            <a:spLocks noGrp="1"/>
          </p:cNvSpPr>
          <p:nvPr>
            <p:ph type="pic" sz="quarter" idx="17"/>
          </p:nvPr>
        </p:nvSpPr>
        <p:spPr>
          <a:xfrm>
            <a:off x="9725552" y="2268160"/>
            <a:ext cx="687601" cy="685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440552" y="3276556"/>
            <a:ext cx="2108068" cy="900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685800" indent="-228600" algn="ctr">
              <a:buFontTx/>
              <a:defRPr>
                <a:solidFill>
                  <a:srgbClr val="FFFFFF"/>
                </a:solidFill>
              </a:defRPr>
            </a:lvl2pPr>
            <a:lvl3pPr marL="1188719" indent="-274319" algn="ctr">
              <a:buFontTx/>
              <a:defRPr>
                <a:solidFill>
                  <a:srgbClr val="FFFFFF"/>
                </a:solidFill>
              </a:defRPr>
            </a:lvl3pPr>
            <a:lvl4pPr marL="1676400" indent="-304800" algn="ctr">
              <a:buFontTx/>
              <a:defRPr>
                <a:solidFill>
                  <a:srgbClr val="FFFFFF"/>
                </a:solidFill>
              </a:defRPr>
            </a:lvl4pPr>
            <a:lvl5pPr marL="2133600" indent="-304800" algn="ctr"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29" name="文字版面配置區 20"/>
          <p:cNvSpPr>
            <a:spLocks noGrp="1"/>
          </p:cNvSpPr>
          <p:nvPr>
            <p:ph type="body" sz="quarter" idx="18"/>
          </p:nvPr>
        </p:nvSpPr>
        <p:spPr>
          <a:xfrm>
            <a:off x="5323421" y="3931375"/>
            <a:ext cx="2108067" cy="90069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0" name="文字版面配置區 20"/>
          <p:cNvSpPr>
            <a:spLocks noGrp="1"/>
          </p:cNvSpPr>
          <p:nvPr>
            <p:ph type="body" sz="quarter" idx="19"/>
          </p:nvPr>
        </p:nvSpPr>
        <p:spPr>
          <a:xfrm>
            <a:off x="3406292" y="4994140"/>
            <a:ext cx="1606537" cy="69266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1" name="文字版面配置區 20"/>
          <p:cNvSpPr>
            <a:spLocks noGrp="1"/>
          </p:cNvSpPr>
          <p:nvPr>
            <p:ph type="body" sz="quarter" idx="20"/>
          </p:nvPr>
        </p:nvSpPr>
        <p:spPr>
          <a:xfrm>
            <a:off x="7959551" y="4635115"/>
            <a:ext cx="1606537" cy="69266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2" name="文字版面配置區 20"/>
          <p:cNvSpPr>
            <a:spLocks noGrp="1"/>
          </p:cNvSpPr>
          <p:nvPr>
            <p:ph type="body" sz="quarter" idx="21"/>
          </p:nvPr>
        </p:nvSpPr>
        <p:spPr>
          <a:xfrm>
            <a:off x="9266084" y="3099493"/>
            <a:ext cx="1606537" cy="69266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三項交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42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46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544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5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3" name="群組 2"/>
          <p:cNvGrpSpPr/>
          <p:nvPr/>
        </p:nvGrpSpPr>
        <p:grpSpPr>
          <a:xfrm>
            <a:off x="3653492" y="1372716"/>
            <a:ext cx="5075515" cy="4449956"/>
            <a:chOff x="0" y="0"/>
            <a:chExt cx="5075514" cy="4449955"/>
          </a:xfrm>
        </p:grpSpPr>
        <p:sp>
          <p:nvSpPr>
            <p:cNvPr id="547" name="Oval 3"/>
            <p:cNvSpPr/>
            <p:nvPr/>
          </p:nvSpPr>
          <p:spPr>
            <a:xfrm>
              <a:off x="1109319" y="0"/>
              <a:ext cx="2809601" cy="2916455"/>
            </a:xfrm>
            <a:prstGeom prst="ellipse">
              <a:avLst/>
            </a:prstGeom>
            <a:solidFill>
              <a:schemeClr val="accent2">
                <a:alpha val="5019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8" name="Oval 4"/>
            <p:cNvSpPr/>
            <p:nvPr/>
          </p:nvSpPr>
          <p:spPr>
            <a:xfrm>
              <a:off x="2108888" y="1535251"/>
              <a:ext cx="2811289" cy="2914705"/>
            </a:xfrm>
            <a:prstGeom prst="ellipse">
              <a:avLst/>
            </a:prstGeom>
            <a:solidFill>
              <a:srgbClr val="3EBBF0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9" name="Oval 5"/>
            <p:cNvSpPr/>
            <p:nvPr/>
          </p:nvSpPr>
          <p:spPr>
            <a:xfrm>
              <a:off x="0" y="1496738"/>
              <a:ext cx="2812977" cy="2914705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0" name="Line 6"/>
            <p:cNvSpPr/>
            <p:nvPr/>
          </p:nvSpPr>
          <p:spPr>
            <a:xfrm flipH="1" flipV="1">
              <a:off x="374838" y="996075"/>
              <a:ext cx="1466332" cy="1069240"/>
            </a:xfrm>
            <a:prstGeom prst="line">
              <a:avLst/>
            </a:prstGeom>
            <a:noFill/>
            <a:ln w="19050" cap="flat">
              <a:solidFill>
                <a:srgbClr val="4D4D4D"/>
              </a:solidFill>
              <a:prstDash val="solid"/>
              <a:round/>
              <a:head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1" name="Line 7"/>
            <p:cNvSpPr/>
            <p:nvPr/>
          </p:nvSpPr>
          <p:spPr>
            <a:xfrm flipV="1">
              <a:off x="3299376" y="1164131"/>
              <a:ext cx="1776139" cy="864117"/>
            </a:xfrm>
            <a:prstGeom prst="line">
              <a:avLst/>
            </a:prstGeom>
            <a:noFill/>
            <a:ln w="19050" cap="flat">
              <a:solidFill>
                <a:srgbClr val="4D4D4D"/>
              </a:solidFill>
              <a:prstDash val="solid"/>
              <a:round/>
              <a:head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2" name="Line 8"/>
            <p:cNvSpPr/>
            <p:nvPr/>
          </p:nvSpPr>
          <p:spPr>
            <a:xfrm flipH="1">
              <a:off x="2459314" y="3347865"/>
              <a:ext cx="9135" cy="1063577"/>
            </a:xfrm>
            <a:prstGeom prst="line">
              <a:avLst/>
            </a:prstGeom>
            <a:noFill/>
            <a:ln w="19050" cap="flat">
              <a:solidFill>
                <a:srgbClr val="4D4D4D"/>
              </a:solidFill>
              <a:prstDash val="solid"/>
              <a:round/>
              <a:head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5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991274" y="3728822"/>
            <a:ext cx="2352676" cy="35394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000" b="1">
                <a:solidFill>
                  <a:srgbClr val="FFFFFF"/>
                </a:solidFill>
              </a:defRPr>
            </a:lvl1pPr>
            <a:lvl2pPr marL="711200" indent="-254000" algn="ctr">
              <a:buFontTx/>
              <a:defRPr sz="2000" b="1">
                <a:solidFill>
                  <a:srgbClr val="FFFFFF"/>
                </a:solidFill>
              </a:defRPr>
            </a:lvl2pPr>
            <a:lvl3pPr marL="1143000" indent="-228600" algn="ctr">
              <a:buFontTx/>
              <a:defRPr sz="2000" b="1">
                <a:solidFill>
                  <a:srgbClr val="FFFFFF"/>
                </a:solidFill>
              </a:defRPr>
            </a:lvl3pPr>
            <a:lvl4pPr marL="1625600" indent="-254000" algn="ctr">
              <a:buFontTx/>
              <a:defRPr sz="2000" b="1">
                <a:solidFill>
                  <a:srgbClr val="FFFFFF"/>
                </a:solidFill>
              </a:defRPr>
            </a:lvl4pPr>
            <a:lvl5pPr marL="2082800" indent="-254000" algn="ctr">
              <a:buFontTx/>
              <a:defRPr sz="2000" b="1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55" name="文字版面配置區 11"/>
          <p:cNvSpPr>
            <a:spLocks noGrp="1"/>
          </p:cNvSpPr>
          <p:nvPr>
            <p:ph type="body" sz="quarter" idx="13"/>
          </p:nvPr>
        </p:nvSpPr>
        <p:spPr>
          <a:xfrm>
            <a:off x="4991274" y="2419661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6" name="文字版面配置區 11"/>
          <p:cNvSpPr>
            <a:spLocks noGrp="1"/>
          </p:cNvSpPr>
          <p:nvPr>
            <p:ph type="body" sz="quarter" idx="14"/>
          </p:nvPr>
        </p:nvSpPr>
        <p:spPr>
          <a:xfrm>
            <a:off x="6112807" y="4286063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7" name="文字版面配置區 11"/>
          <p:cNvSpPr>
            <a:spLocks noGrp="1"/>
          </p:cNvSpPr>
          <p:nvPr>
            <p:ph type="body" sz="quarter" idx="15"/>
          </p:nvPr>
        </p:nvSpPr>
        <p:spPr>
          <a:xfrm>
            <a:off x="3653492" y="4286063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8" name="文字版面配置區 11"/>
          <p:cNvSpPr>
            <a:spLocks noGrp="1"/>
          </p:cNvSpPr>
          <p:nvPr>
            <p:ph type="body" sz="quarter" idx="16"/>
          </p:nvPr>
        </p:nvSpPr>
        <p:spPr>
          <a:xfrm>
            <a:off x="7645642" y="2124310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559" name="文字版面配置區 11"/>
          <p:cNvSpPr>
            <a:spLocks noGrp="1"/>
          </p:cNvSpPr>
          <p:nvPr>
            <p:ph type="body" sz="quarter" idx="17"/>
          </p:nvPr>
        </p:nvSpPr>
        <p:spPr>
          <a:xfrm>
            <a:off x="4893328" y="5799168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560" name="文字版面配置區 11"/>
          <p:cNvSpPr>
            <a:spLocks noGrp="1"/>
          </p:cNvSpPr>
          <p:nvPr>
            <p:ph type="body" sz="quarter" idx="18"/>
          </p:nvPr>
        </p:nvSpPr>
        <p:spPr>
          <a:xfrm>
            <a:off x="2984934" y="1923127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56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相加相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0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1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74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572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3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5" name="Freeform 23"/>
          <p:cNvSpPr/>
          <p:nvPr/>
        </p:nvSpPr>
        <p:spPr>
          <a:xfrm>
            <a:off x="4042900" y="1677213"/>
            <a:ext cx="1497303" cy="149730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778000">
              <a:lnSpc>
                <a:spcPct val="90000"/>
              </a:lnSpc>
              <a:spcBef>
                <a:spcPts val="700"/>
              </a:spcBef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6" name="Freeform 24"/>
          <p:cNvSpPr/>
          <p:nvPr/>
        </p:nvSpPr>
        <p:spPr>
          <a:xfrm>
            <a:off x="5776894" y="2106757"/>
            <a:ext cx="638214" cy="638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344" y="7344"/>
                </a:lnTo>
                <a:lnTo>
                  <a:pt x="7344" y="0"/>
                </a:lnTo>
                <a:lnTo>
                  <a:pt x="14256" y="0"/>
                </a:lnTo>
                <a:lnTo>
                  <a:pt x="14256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256" y="14256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solidFill>
            <a:srgbClr val="AFB7D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755650">
              <a:lnSpc>
                <a:spcPct val="90000"/>
              </a:lnSpc>
              <a:spcBef>
                <a:spcPts val="700"/>
              </a:spcBef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Freeform 25"/>
          <p:cNvSpPr/>
          <p:nvPr/>
        </p:nvSpPr>
        <p:spPr>
          <a:xfrm>
            <a:off x="6651798" y="1677213"/>
            <a:ext cx="1497302" cy="149730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778000">
              <a:lnSpc>
                <a:spcPct val="90000"/>
              </a:lnSpc>
              <a:spcBef>
                <a:spcPts val="700"/>
              </a:spcBef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Freeform 26"/>
          <p:cNvSpPr/>
          <p:nvPr/>
        </p:nvSpPr>
        <p:spPr>
          <a:xfrm>
            <a:off x="8385792" y="2170544"/>
            <a:ext cx="638213" cy="5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8640"/>
                </a:lnTo>
                <a:lnTo>
                  <a:pt x="0" y="8640"/>
                </a:lnTo>
                <a:lnTo>
                  <a:pt x="0" y="0"/>
                </a:lnTo>
                <a:close/>
                <a:moveTo>
                  <a:pt x="0" y="12960"/>
                </a:moveTo>
                <a:lnTo>
                  <a:pt x="21600" y="1296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960"/>
                </a:lnTo>
                <a:close/>
              </a:path>
            </a:pathLst>
          </a:custGeom>
          <a:solidFill>
            <a:srgbClr val="AFB7D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955800">
              <a:lnSpc>
                <a:spcPct val="90000"/>
              </a:lnSpc>
              <a:spcBef>
                <a:spcPts val="700"/>
              </a:spcBef>
              <a:defRPr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Freeform 27"/>
          <p:cNvSpPr/>
          <p:nvPr/>
        </p:nvSpPr>
        <p:spPr>
          <a:xfrm>
            <a:off x="9260695" y="1677213"/>
            <a:ext cx="1497303" cy="149730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778000">
              <a:lnSpc>
                <a:spcPct val="90000"/>
              </a:lnSpc>
              <a:spcBef>
                <a:spcPts val="700"/>
              </a:spcBef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Freeform 28"/>
          <p:cNvSpPr/>
          <p:nvPr/>
        </p:nvSpPr>
        <p:spPr>
          <a:xfrm>
            <a:off x="1434002" y="1677213"/>
            <a:ext cx="1497303" cy="149730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778000">
              <a:lnSpc>
                <a:spcPct val="90000"/>
              </a:lnSpc>
              <a:spcBef>
                <a:spcPts val="700"/>
              </a:spcBef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1" name="Freeform 29"/>
          <p:cNvSpPr/>
          <p:nvPr/>
        </p:nvSpPr>
        <p:spPr>
          <a:xfrm>
            <a:off x="3167996" y="2106757"/>
            <a:ext cx="638214" cy="638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344" y="7344"/>
                </a:lnTo>
                <a:lnTo>
                  <a:pt x="7344" y="0"/>
                </a:lnTo>
                <a:lnTo>
                  <a:pt x="14256" y="0"/>
                </a:lnTo>
                <a:lnTo>
                  <a:pt x="14256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256" y="14256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solidFill>
            <a:srgbClr val="AFB7D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755650">
              <a:lnSpc>
                <a:spcPct val="90000"/>
              </a:lnSpc>
              <a:spcBef>
                <a:spcPts val="700"/>
              </a:spcBef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2" name="Straight Connector 43"/>
          <p:cNvSpPr/>
          <p:nvPr/>
        </p:nvSpPr>
        <p:spPr>
          <a:xfrm>
            <a:off x="3444985" y="4666145"/>
            <a:ext cx="5083758" cy="1"/>
          </a:xfrm>
          <a:prstGeom prst="line">
            <a:avLst/>
          </a:prstGeom>
          <a:ln w="63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092309" y="3319536"/>
            <a:ext cx="2352676" cy="35394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000" b="1"/>
            </a:lvl1pPr>
            <a:lvl2pPr marL="711200" indent="-254000" algn="ctr">
              <a:buFontTx/>
              <a:defRPr sz="2000" b="1"/>
            </a:lvl2pPr>
            <a:lvl3pPr marL="1143000" indent="-228600" algn="ctr">
              <a:buFontTx/>
              <a:defRPr sz="2000" b="1"/>
            </a:lvl3pPr>
            <a:lvl4pPr marL="1625600" indent="-254000" algn="ctr">
              <a:buFontTx/>
              <a:defRPr sz="2000" b="1"/>
            </a:lvl4pPr>
            <a:lvl5pPr marL="2082800" indent="-254000" algn="ctr">
              <a:buFontTx/>
              <a:defRPr sz="20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4" name="文字版面配置區 11"/>
          <p:cNvSpPr>
            <a:spLocks noGrp="1"/>
          </p:cNvSpPr>
          <p:nvPr>
            <p:ph type="body" sz="quarter" idx="13"/>
          </p:nvPr>
        </p:nvSpPr>
        <p:spPr>
          <a:xfrm>
            <a:off x="1092309" y="3691063"/>
            <a:ext cx="2352676" cy="94283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/>
            </a:pPr>
            <a:endParaRPr/>
          </a:p>
        </p:txBody>
      </p:sp>
      <p:sp>
        <p:nvSpPr>
          <p:cNvPr id="585" name="文字版面配置區 11"/>
          <p:cNvSpPr>
            <a:spLocks noGrp="1"/>
          </p:cNvSpPr>
          <p:nvPr>
            <p:ph type="body" sz="quarter" idx="14"/>
          </p:nvPr>
        </p:nvSpPr>
        <p:spPr>
          <a:xfrm>
            <a:off x="3581400" y="3319536"/>
            <a:ext cx="2352675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586" name="文字版面配置區 11"/>
          <p:cNvSpPr>
            <a:spLocks noGrp="1"/>
          </p:cNvSpPr>
          <p:nvPr>
            <p:ph type="body" sz="quarter" idx="15"/>
          </p:nvPr>
        </p:nvSpPr>
        <p:spPr>
          <a:xfrm>
            <a:off x="3581400" y="3691063"/>
            <a:ext cx="2352675" cy="94283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/>
            </a:pPr>
            <a:endParaRPr/>
          </a:p>
        </p:txBody>
      </p:sp>
      <p:sp>
        <p:nvSpPr>
          <p:cNvPr id="587" name="文字版面配置區 11"/>
          <p:cNvSpPr>
            <a:spLocks noGrp="1"/>
          </p:cNvSpPr>
          <p:nvPr>
            <p:ph type="body" sz="quarter" idx="16"/>
          </p:nvPr>
        </p:nvSpPr>
        <p:spPr>
          <a:xfrm>
            <a:off x="6257925" y="3307160"/>
            <a:ext cx="2352675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588" name="文字版面配置區 11"/>
          <p:cNvSpPr>
            <a:spLocks noGrp="1"/>
          </p:cNvSpPr>
          <p:nvPr>
            <p:ph type="body" sz="quarter" idx="17"/>
          </p:nvPr>
        </p:nvSpPr>
        <p:spPr>
          <a:xfrm>
            <a:off x="6257925" y="3678687"/>
            <a:ext cx="2352675" cy="94283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/>
            </a:pPr>
            <a:endParaRPr/>
          </a:p>
        </p:txBody>
      </p:sp>
      <p:sp>
        <p:nvSpPr>
          <p:cNvPr id="589" name="文字版面配置區 11"/>
          <p:cNvSpPr>
            <a:spLocks noGrp="1"/>
          </p:cNvSpPr>
          <p:nvPr>
            <p:ph type="body" sz="quarter" idx="18"/>
          </p:nvPr>
        </p:nvSpPr>
        <p:spPr>
          <a:xfrm>
            <a:off x="8934450" y="3307160"/>
            <a:ext cx="2352675" cy="35394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590" name="文字版面配置區 11"/>
          <p:cNvSpPr>
            <a:spLocks noGrp="1"/>
          </p:cNvSpPr>
          <p:nvPr>
            <p:ph type="body" sz="quarter" idx="19"/>
          </p:nvPr>
        </p:nvSpPr>
        <p:spPr>
          <a:xfrm>
            <a:off x="8934450" y="3678687"/>
            <a:ext cx="2352675" cy="94283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/>
            </a:pPr>
            <a:endParaRPr/>
          </a:p>
        </p:txBody>
      </p:sp>
      <p:sp>
        <p:nvSpPr>
          <p:cNvPr id="591" name="圖片版面配置區 12"/>
          <p:cNvSpPr>
            <a:spLocks noGrp="1"/>
          </p:cNvSpPr>
          <p:nvPr>
            <p:ph type="pic" sz="quarter" idx="20"/>
          </p:nvPr>
        </p:nvSpPr>
        <p:spPr>
          <a:xfrm>
            <a:off x="4334350" y="1968663"/>
            <a:ext cx="914401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2" name="圖片版面配置區 12"/>
          <p:cNvSpPr>
            <a:spLocks noGrp="1"/>
          </p:cNvSpPr>
          <p:nvPr>
            <p:ph type="pic" sz="quarter" idx="21"/>
          </p:nvPr>
        </p:nvSpPr>
        <p:spPr>
          <a:xfrm>
            <a:off x="1725453" y="1968663"/>
            <a:ext cx="914401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3" name="圖片版面配置區 12"/>
          <p:cNvSpPr>
            <a:spLocks noGrp="1"/>
          </p:cNvSpPr>
          <p:nvPr>
            <p:ph type="pic" sz="quarter" idx="22"/>
          </p:nvPr>
        </p:nvSpPr>
        <p:spPr>
          <a:xfrm>
            <a:off x="6977061" y="1945594"/>
            <a:ext cx="914401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4" name="圖片版面配置區 12"/>
          <p:cNvSpPr>
            <a:spLocks noGrp="1"/>
          </p:cNvSpPr>
          <p:nvPr>
            <p:ph type="pic" sz="quarter" idx="23"/>
          </p:nvPr>
        </p:nvSpPr>
        <p:spPr>
          <a:xfrm>
            <a:off x="9525000" y="1968663"/>
            <a:ext cx="914400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5" name="文字版面配置區 11"/>
          <p:cNvSpPr>
            <a:spLocks noGrp="1"/>
          </p:cNvSpPr>
          <p:nvPr>
            <p:ph type="body" sz="quarter" idx="24"/>
          </p:nvPr>
        </p:nvSpPr>
        <p:spPr>
          <a:xfrm>
            <a:off x="3622327" y="4859959"/>
            <a:ext cx="4947342" cy="36949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b="1"/>
            </a:pPr>
            <a:endParaRPr/>
          </a:p>
        </p:txBody>
      </p:sp>
      <p:sp>
        <p:nvSpPr>
          <p:cNvPr id="596" name="文字版面配置區 11"/>
          <p:cNvSpPr>
            <a:spLocks noGrp="1"/>
          </p:cNvSpPr>
          <p:nvPr>
            <p:ph type="body" sz="quarter" idx="25"/>
          </p:nvPr>
        </p:nvSpPr>
        <p:spPr>
          <a:xfrm>
            <a:off x="1136100" y="5386213"/>
            <a:ext cx="9919797" cy="868435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800"/>
            </a:pPr>
            <a:endParaRPr/>
          </a:p>
        </p:txBody>
      </p:sp>
      <p:sp>
        <p:nvSpPr>
          <p:cNvPr id="59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效益/獲利模式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06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7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10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608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9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6" name="Group 3"/>
          <p:cNvGrpSpPr/>
          <p:nvPr/>
        </p:nvGrpSpPr>
        <p:grpSpPr>
          <a:xfrm>
            <a:off x="7604206" y="1455579"/>
            <a:ext cx="4587794" cy="4771623"/>
            <a:chOff x="0" y="0"/>
            <a:chExt cx="4587792" cy="4771621"/>
          </a:xfrm>
        </p:grpSpPr>
        <p:sp>
          <p:nvSpPr>
            <p:cNvPr id="611" name="Freeform 4"/>
            <p:cNvSpPr/>
            <p:nvPr/>
          </p:nvSpPr>
          <p:spPr>
            <a:xfrm>
              <a:off x="1189161" y="2685214"/>
              <a:ext cx="910190" cy="1363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346" y="21600"/>
                  </a:lnTo>
                  <a:cubicBezTo>
                    <a:pt x="18346" y="21600"/>
                    <a:pt x="18346" y="21600"/>
                    <a:pt x="18346" y="20485"/>
                  </a:cubicBezTo>
                  <a:cubicBezTo>
                    <a:pt x="18346" y="20485"/>
                    <a:pt x="18346" y="20485"/>
                    <a:pt x="18386" y="20485"/>
                  </a:cubicBezTo>
                  <a:cubicBezTo>
                    <a:pt x="18386" y="20485"/>
                    <a:pt x="18386" y="20485"/>
                    <a:pt x="18506" y="20086"/>
                  </a:cubicBezTo>
                  <a:cubicBezTo>
                    <a:pt x="18625" y="19874"/>
                    <a:pt x="18744" y="19768"/>
                    <a:pt x="18983" y="19528"/>
                  </a:cubicBezTo>
                  <a:cubicBezTo>
                    <a:pt x="19302" y="19236"/>
                    <a:pt x="19461" y="18918"/>
                    <a:pt x="19421" y="18572"/>
                  </a:cubicBezTo>
                  <a:cubicBezTo>
                    <a:pt x="19421" y="17723"/>
                    <a:pt x="18227" y="17032"/>
                    <a:pt x="16755" y="17032"/>
                  </a:cubicBezTo>
                  <a:cubicBezTo>
                    <a:pt x="15362" y="17032"/>
                    <a:pt x="14208" y="17643"/>
                    <a:pt x="14088" y="18440"/>
                  </a:cubicBezTo>
                  <a:cubicBezTo>
                    <a:pt x="14088" y="18440"/>
                    <a:pt x="14088" y="18440"/>
                    <a:pt x="14088" y="18466"/>
                  </a:cubicBezTo>
                  <a:cubicBezTo>
                    <a:pt x="14088" y="18466"/>
                    <a:pt x="14088" y="18493"/>
                    <a:pt x="14088" y="18493"/>
                  </a:cubicBezTo>
                  <a:cubicBezTo>
                    <a:pt x="14048" y="18891"/>
                    <a:pt x="14168" y="19236"/>
                    <a:pt x="14526" y="19528"/>
                  </a:cubicBezTo>
                  <a:cubicBezTo>
                    <a:pt x="14805" y="19768"/>
                    <a:pt x="14884" y="19900"/>
                    <a:pt x="15003" y="20139"/>
                  </a:cubicBezTo>
                  <a:cubicBezTo>
                    <a:pt x="15003" y="20139"/>
                    <a:pt x="15003" y="20139"/>
                    <a:pt x="15163" y="20485"/>
                  </a:cubicBezTo>
                  <a:cubicBezTo>
                    <a:pt x="15163" y="20485"/>
                    <a:pt x="15163" y="20485"/>
                    <a:pt x="15163" y="21600"/>
                  </a:cubicBezTo>
                  <a:lnTo>
                    <a:pt x="6434" y="21600"/>
                  </a:lnTo>
                  <a:cubicBezTo>
                    <a:pt x="6434" y="21600"/>
                    <a:pt x="6434" y="21600"/>
                    <a:pt x="6434" y="20485"/>
                  </a:cubicBezTo>
                  <a:cubicBezTo>
                    <a:pt x="6434" y="20485"/>
                    <a:pt x="6434" y="20485"/>
                    <a:pt x="6474" y="20485"/>
                  </a:cubicBezTo>
                  <a:cubicBezTo>
                    <a:pt x="6474" y="20485"/>
                    <a:pt x="6474" y="20485"/>
                    <a:pt x="6594" y="20086"/>
                  </a:cubicBezTo>
                  <a:cubicBezTo>
                    <a:pt x="6713" y="19874"/>
                    <a:pt x="6832" y="19768"/>
                    <a:pt x="7071" y="19528"/>
                  </a:cubicBezTo>
                  <a:cubicBezTo>
                    <a:pt x="7390" y="19236"/>
                    <a:pt x="7549" y="18918"/>
                    <a:pt x="7509" y="18572"/>
                  </a:cubicBezTo>
                  <a:cubicBezTo>
                    <a:pt x="7509" y="17723"/>
                    <a:pt x="6315" y="17032"/>
                    <a:pt x="4843" y="17032"/>
                  </a:cubicBezTo>
                  <a:cubicBezTo>
                    <a:pt x="3450" y="17032"/>
                    <a:pt x="2296" y="17643"/>
                    <a:pt x="2176" y="18440"/>
                  </a:cubicBezTo>
                  <a:cubicBezTo>
                    <a:pt x="2176" y="18440"/>
                    <a:pt x="2176" y="18440"/>
                    <a:pt x="2176" y="18466"/>
                  </a:cubicBezTo>
                  <a:cubicBezTo>
                    <a:pt x="2176" y="18466"/>
                    <a:pt x="2176" y="18493"/>
                    <a:pt x="2176" y="18493"/>
                  </a:cubicBezTo>
                  <a:cubicBezTo>
                    <a:pt x="2136" y="18891"/>
                    <a:pt x="2256" y="19236"/>
                    <a:pt x="2614" y="19528"/>
                  </a:cubicBezTo>
                  <a:cubicBezTo>
                    <a:pt x="2893" y="19768"/>
                    <a:pt x="2972" y="19900"/>
                    <a:pt x="3092" y="20139"/>
                  </a:cubicBezTo>
                  <a:cubicBezTo>
                    <a:pt x="3092" y="20139"/>
                    <a:pt x="3092" y="20139"/>
                    <a:pt x="3251" y="20485"/>
                  </a:cubicBezTo>
                  <a:cubicBezTo>
                    <a:pt x="3251" y="20485"/>
                    <a:pt x="3251" y="20485"/>
                    <a:pt x="3251" y="21600"/>
                  </a:cubicBezTo>
                  <a:lnTo>
                    <a:pt x="0" y="21600"/>
                  </a:lnTo>
                  <a:lnTo>
                    <a:pt x="0" y="1054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2" name="Freeform 6"/>
            <p:cNvSpPr/>
            <p:nvPr/>
          </p:nvSpPr>
          <p:spPr>
            <a:xfrm>
              <a:off x="-1" y="3799621"/>
              <a:ext cx="1629311" cy="97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600" extrusionOk="0">
                  <a:moveTo>
                    <a:pt x="18207" y="0"/>
                  </a:moveTo>
                  <a:cubicBezTo>
                    <a:pt x="18729" y="0"/>
                    <a:pt x="19143" y="596"/>
                    <a:pt x="19186" y="1378"/>
                  </a:cubicBezTo>
                  <a:cubicBezTo>
                    <a:pt x="19208" y="1787"/>
                    <a:pt x="19164" y="2122"/>
                    <a:pt x="19034" y="2457"/>
                  </a:cubicBezTo>
                  <a:cubicBezTo>
                    <a:pt x="18860" y="2830"/>
                    <a:pt x="18795" y="3053"/>
                    <a:pt x="18686" y="3500"/>
                  </a:cubicBezTo>
                  <a:cubicBezTo>
                    <a:pt x="18686" y="3500"/>
                    <a:pt x="18686" y="3500"/>
                    <a:pt x="18708" y="3500"/>
                  </a:cubicBezTo>
                  <a:lnTo>
                    <a:pt x="18599" y="4133"/>
                  </a:lnTo>
                  <a:cubicBezTo>
                    <a:pt x="18599" y="4133"/>
                    <a:pt x="18599" y="4133"/>
                    <a:pt x="18599" y="5354"/>
                  </a:cubicBezTo>
                  <a:lnTo>
                    <a:pt x="18599" y="5910"/>
                  </a:lnTo>
                  <a:lnTo>
                    <a:pt x="18828" y="5910"/>
                  </a:lnTo>
                  <a:lnTo>
                    <a:pt x="18828" y="5938"/>
                  </a:lnTo>
                  <a:lnTo>
                    <a:pt x="21300" y="5938"/>
                  </a:lnTo>
                  <a:cubicBezTo>
                    <a:pt x="21300" y="5938"/>
                    <a:pt x="21300" y="5938"/>
                    <a:pt x="21300" y="21600"/>
                  </a:cubicBezTo>
                  <a:cubicBezTo>
                    <a:pt x="19036" y="21600"/>
                    <a:pt x="17280" y="21443"/>
                    <a:pt x="15548" y="21207"/>
                  </a:cubicBezTo>
                  <a:cubicBezTo>
                    <a:pt x="15548" y="21207"/>
                    <a:pt x="15548" y="21207"/>
                    <a:pt x="15201" y="21168"/>
                  </a:cubicBezTo>
                  <a:cubicBezTo>
                    <a:pt x="8710" y="20226"/>
                    <a:pt x="6007" y="18146"/>
                    <a:pt x="6007" y="18146"/>
                  </a:cubicBezTo>
                  <a:cubicBezTo>
                    <a:pt x="6007" y="18146"/>
                    <a:pt x="347" y="17792"/>
                    <a:pt x="23" y="16693"/>
                  </a:cubicBezTo>
                  <a:cubicBezTo>
                    <a:pt x="-300" y="15633"/>
                    <a:pt x="2796" y="7272"/>
                    <a:pt x="2796" y="7272"/>
                  </a:cubicBezTo>
                  <a:cubicBezTo>
                    <a:pt x="2726" y="6841"/>
                    <a:pt x="2680" y="6369"/>
                    <a:pt x="2611" y="5938"/>
                  </a:cubicBezTo>
                  <a:cubicBezTo>
                    <a:pt x="2611" y="5938"/>
                    <a:pt x="2611" y="5938"/>
                    <a:pt x="7636" y="5938"/>
                  </a:cubicBezTo>
                  <a:lnTo>
                    <a:pt x="8095" y="5938"/>
                  </a:lnTo>
                  <a:lnTo>
                    <a:pt x="8095" y="6091"/>
                  </a:lnTo>
                  <a:cubicBezTo>
                    <a:pt x="8095" y="6286"/>
                    <a:pt x="8095" y="6677"/>
                    <a:pt x="8095" y="7460"/>
                  </a:cubicBezTo>
                  <a:cubicBezTo>
                    <a:pt x="8095" y="7460"/>
                    <a:pt x="8095" y="7460"/>
                    <a:pt x="8074" y="7460"/>
                  </a:cubicBezTo>
                  <a:cubicBezTo>
                    <a:pt x="8074" y="7460"/>
                    <a:pt x="8074" y="7460"/>
                    <a:pt x="8008" y="8019"/>
                  </a:cubicBezTo>
                  <a:cubicBezTo>
                    <a:pt x="7942" y="8317"/>
                    <a:pt x="7876" y="8466"/>
                    <a:pt x="7745" y="8801"/>
                  </a:cubicBezTo>
                  <a:cubicBezTo>
                    <a:pt x="7569" y="9211"/>
                    <a:pt x="7482" y="9658"/>
                    <a:pt x="7504" y="10143"/>
                  </a:cubicBezTo>
                  <a:cubicBezTo>
                    <a:pt x="7504" y="11335"/>
                    <a:pt x="8161" y="12304"/>
                    <a:pt x="8972" y="12304"/>
                  </a:cubicBezTo>
                  <a:cubicBezTo>
                    <a:pt x="9740" y="12304"/>
                    <a:pt x="10375" y="11447"/>
                    <a:pt x="10441" y="10329"/>
                  </a:cubicBezTo>
                  <a:cubicBezTo>
                    <a:pt x="10441" y="10329"/>
                    <a:pt x="10441" y="10329"/>
                    <a:pt x="10441" y="10292"/>
                  </a:cubicBezTo>
                  <a:cubicBezTo>
                    <a:pt x="10441" y="10292"/>
                    <a:pt x="10441" y="10255"/>
                    <a:pt x="10441" y="10255"/>
                  </a:cubicBezTo>
                  <a:cubicBezTo>
                    <a:pt x="10463" y="9696"/>
                    <a:pt x="10397" y="9211"/>
                    <a:pt x="10200" y="8801"/>
                  </a:cubicBezTo>
                  <a:cubicBezTo>
                    <a:pt x="10047" y="8466"/>
                    <a:pt x="10003" y="8280"/>
                    <a:pt x="9937" y="7944"/>
                  </a:cubicBezTo>
                  <a:cubicBezTo>
                    <a:pt x="9937" y="7944"/>
                    <a:pt x="9937" y="7944"/>
                    <a:pt x="9849" y="7460"/>
                  </a:cubicBezTo>
                  <a:cubicBezTo>
                    <a:pt x="9849" y="7460"/>
                    <a:pt x="9849" y="7460"/>
                    <a:pt x="9849" y="6800"/>
                  </a:cubicBezTo>
                  <a:lnTo>
                    <a:pt x="9849" y="5938"/>
                  </a:lnTo>
                  <a:lnTo>
                    <a:pt x="10061" y="5938"/>
                  </a:lnTo>
                  <a:cubicBezTo>
                    <a:pt x="10743" y="5938"/>
                    <a:pt x="12106" y="5938"/>
                    <a:pt x="14832" y="5938"/>
                  </a:cubicBezTo>
                  <a:cubicBezTo>
                    <a:pt x="14832" y="5938"/>
                    <a:pt x="14832" y="5938"/>
                    <a:pt x="15201" y="5938"/>
                  </a:cubicBezTo>
                  <a:cubicBezTo>
                    <a:pt x="15201" y="5938"/>
                    <a:pt x="15201" y="5938"/>
                    <a:pt x="17581" y="5938"/>
                  </a:cubicBezTo>
                  <a:lnTo>
                    <a:pt x="17581" y="5910"/>
                  </a:lnTo>
                  <a:lnTo>
                    <a:pt x="17803" y="5910"/>
                  </a:lnTo>
                  <a:lnTo>
                    <a:pt x="17800" y="5237"/>
                  </a:lnTo>
                  <a:cubicBezTo>
                    <a:pt x="17798" y="4905"/>
                    <a:pt x="17796" y="4538"/>
                    <a:pt x="17794" y="4133"/>
                  </a:cubicBezTo>
                  <a:cubicBezTo>
                    <a:pt x="17794" y="4133"/>
                    <a:pt x="17794" y="4133"/>
                    <a:pt x="17685" y="3426"/>
                  </a:cubicBezTo>
                  <a:cubicBezTo>
                    <a:pt x="17598" y="3016"/>
                    <a:pt x="17533" y="2830"/>
                    <a:pt x="17381" y="2457"/>
                  </a:cubicBezTo>
                  <a:cubicBezTo>
                    <a:pt x="17250" y="2160"/>
                    <a:pt x="17207" y="1824"/>
                    <a:pt x="17207" y="1452"/>
                  </a:cubicBezTo>
                  <a:cubicBezTo>
                    <a:pt x="17207" y="670"/>
                    <a:pt x="17664" y="0"/>
                    <a:pt x="1820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3" name="Freeform 7"/>
            <p:cNvSpPr/>
            <p:nvPr/>
          </p:nvSpPr>
          <p:spPr>
            <a:xfrm>
              <a:off x="153193" y="2685214"/>
              <a:ext cx="1009814" cy="1634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600" extrusionOk="0">
                  <a:moveTo>
                    <a:pt x="8016" y="0"/>
                  </a:moveTo>
                  <a:cubicBezTo>
                    <a:pt x="8016" y="0"/>
                    <a:pt x="8016" y="0"/>
                    <a:pt x="12300" y="0"/>
                  </a:cubicBezTo>
                  <a:lnTo>
                    <a:pt x="13396" y="0"/>
                  </a:lnTo>
                  <a:cubicBezTo>
                    <a:pt x="13396" y="0"/>
                    <a:pt x="13396" y="0"/>
                    <a:pt x="13396" y="931"/>
                  </a:cubicBezTo>
                  <a:cubicBezTo>
                    <a:pt x="13396" y="931"/>
                    <a:pt x="13396" y="931"/>
                    <a:pt x="13360" y="931"/>
                  </a:cubicBezTo>
                  <a:cubicBezTo>
                    <a:pt x="13360" y="931"/>
                    <a:pt x="13360" y="931"/>
                    <a:pt x="13254" y="1263"/>
                  </a:cubicBezTo>
                  <a:cubicBezTo>
                    <a:pt x="13148" y="1440"/>
                    <a:pt x="13042" y="1529"/>
                    <a:pt x="12830" y="1728"/>
                  </a:cubicBezTo>
                  <a:cubicBezTo>
                    <a:pt x="12548" y="1972"/>
                    <a:pt x="12406" y="2238"/>
                    <a:pt x="12442" y="2526"/>
                  </a:cubicBezTo>
                  <a:cubicBezTo>
                    <a:pt x="12442" y="3235"/>
                    <a:pt x="13502" y="3811"/>
                    <a:pt x="14809" y="3811"/>
                  </a:cubicBezTo>
                  <a:cubicBezTo>
                    <a:pt x="16045" y="3811"/>
                    <a:pt x="17070" y="3302"/>
                    <a:pt x="17176" y="2637"/>
                  </a:cubicBezTo>
                  <a:cubicBezTo>
                    <a:pt x="17176" y="2637"/>
                    <a:pt x="17176" y="2637"/>
                    <a:pt x="17176" y="2615"/>
                  </a:cubicBezTo>
                  <a:cubicBezTo>
                    <a:pt x="17176" y="2615"/>
                    <a:pt x="17176" y="2593"/>
                    <a:pt x="17176" y="2593"/>
                  </a:cubicBezTo>
                  <a:cubicBezTo>
                    <a:pt x="17211" y="2260"/>
                    <a:pt x="17105" y="1972"/>
                    <a:pt x="16787" y="1728"/>
                  </a:cubicBezTo>
                  <a:cubicBezTo>
                    <a:pt x="16540" y="1529"/>
                    <a:pt x="16469" y="1418"/>
                    <a:pt x="16363" y="1219"/>
                  </a:cubicBezTo>
                  <a:cubicBezTo>
                    <a:pt x="16363" y="1219"/>
                    <a:pt x="16363" y="1219"/>
                    <a:pt x="16222" y="931"/>
                  </a:cubicBezTo>
                  <a:cubicBezTo>
                    <a:pt x="16222" y="931"/>
                    <a:pt x="16222" y="931"/>
                    <a:pt x="16222" y="0"/>
                  </a:cubicBezTo>
                  <a:lnTo>
                    <a:pt x="16848" y="0"/>
                  </a:lnTo>
                  <a:cubicBezTo>
                    <a:pt x="18110" y="0"/>
                    <a:pt x="19552" y="0"/>
                    <a:pt x="21200" y="0"/>
                  </a:cubicBezTo>
                  <a:cubicBezTo>
                    <a:pt x="21200" y="0"/>
                    <a:pt x="21200" y="0"/>
                    <a:pt x="21200" y="8031"/>
                  </a:cubicBezTo>
                  <a:cubicBezTo>
                    <a:pt x="21200" y="8031"/>
                    <a:pt x="21200" y="8031"/>
                    <a:pt x="21274" y="8031"/>
                  </a:cubicBezTo>
                  <a:cubicBezTo>
                    <a:pt x="21274" y="8031"/>
                    <a:pt x="21274" y="8031"/>
                    <a:pt x="21274" y="16264"/>
                  </a:cubicBezTo>
                  <a:lnTo>
                    <a:pt x="21274" y="18023"/>
                  </a:lnTo>
                  <a:lnTo>
                    <a:pt x="11874" y="18023"/>
                  </a:lnTo>
                  <a:lnTo>
                    <a:pt x="11889" y="19142"/>
                  </a:lnTo>
                  <a:cubicBezTo>
                    <a:pt x="11889" y="19142"/>
                    <a:pt x="11889" y="19142"/>
                    <a:pt x="12065" y="19563"/>
                  </a:cubicBezTo>
                  <a:cubicBezTo>
                    <a:pt x="12205" y="19806"/>
                    <a:pt x="12310" y="19917"/>
                    <a:pt x="12555" y="20139"/>
                  </a:cubicBezTo>
                  <a:cubicBezTo>
                    <a:pt x="12766" y="20316"/>
                    <a:pt x="12836" y="20515"/>
                    <a:pt x="12836" y="20736"/>
                  </a:cubicBezTo>
                  <a:cubicBezTo>
                    <a:pt x="12836" y="21201"/>
                    <a:pt x="12100" y="21600"/>
                    <a:pt x="11223" y="21600"/>
                  </a:cubicBezTo>
                  <a:cubicBezTo>
                    <a:pt x="10382" y="21600"/>
                    <a:pt x="9716" y="21246"/>
                    <a:pt x="9646" y="20781"/>
                  </a:cubicBezTo>
                  <a:cubicBezTo>
                    <a:pt x="9611" y="20537"/>
                    <a:pt x="9681" y="20338"/>
                    <a:pt x="9891" y="20139"/>
                  </a:cubicBezTo>
                  <a:cubicBezTo>
                    <a:pt x="10172" y="19917"/>
                    <a:pt x="10277" y="19784"/>
                    <a:pt x="10452" y="19519"/>
                  </a:cubicBezTo>
                  <a:cubicBezTo>
                    <a:pt x="10452" y="19519"/>
                    <a:pt x="10452" y="19519"/>
                    <a:pt x="10417" y="19519"/>
                  </a:cubicBezTo>
                  <a:lnTo>
                    <a:pt x="10592" y="19142"/>
                  </a:lnTo>
                  <a:cubicBezTo>
                    <a:pt x="10592" y="19142"/>
                    <a:pt x="10592" y="19142"/>
                    <a:pt x="10592" y="18416"/>
                  </a:cubicBezTo>
                  <a:lnTo>
                    <a:pt x="10592" y="18023"/>
                  </a:lnTo>
                  <a:lnTo>
                    <a:pt x="3071" y="18023"/>
                  </a:lnTo>
                  <a:lnTo>
                    <a:pt x="3071" y="18023"/>
                  </a:lnTo>
                  <a:lnTo>
                    <a:pt x="2929" y="18023"/>
                  </a:lnTo>
                  <a:cubicBezTo>
                    <a:pt x="2296" y="18023"/>
                    <a:pt x="1622" y="18023"/>
                    <a:pt x="903" y="18023"/>
                  </a:cubicBezTo>
                  <a:cubicBezTo>
                    <a:pt x="-326" y="14498"/>
                    <a:pt x="-214" y="11440"/>
                    <a:pt x="717" y="8825"/>
                  </a:cubicBezTo>
                  <a:cubicBezTo>
                    <a:pt x="717" y="8825"/>
                    <a:pt x="717" y="8825"/>
                    <a:pt x="791" y="8545"/>
                  </a:cubicBezTo>
                  <a:cubicBezTo>
                    <a:pt x="2169" y="4856"/>
                    <a:pt x="5111" y="2054"/>
                    <a:pt x="8016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4" name="Freeform 8"/>
            <p:cNvSpPr/>
            <p:nvPr/>
          </p:nvSpPr>
          <p:spPr>
            <a:xfrm>
              <a:off x="1668168" y="3799621"/>
              <a:ext cx="1649477" cy="97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extrusionOk="0">
                  <a:moveTo>
                    <a:pt x="2922" y="0"/>
                  </a:moveTo>
                  <a:cubicBezTo>
                    <a:pt x="3437" y="0"/>
                    <a:pt x="3846" y="596"/>
                    <a:pt x="3889" y="1378"/>
                  </a:cubicBezTo>
                  <a:cubicBezTo>
                    <a:pt x="3910" y="1787"/>
                    <a:pt x="3867" y="2122"/>
                    <a:pt x="3738" y="2457"/>
                  </a:cubicBezTo>
                  <a:cubicBezTo>
                    <a:pt x="3566" y="2830"/>
                    <a:pt x="3502" y="3053"/>
                    <a:pt x="3394" y="3500"/>
                  </a:cubicBezTo>
                  <a:cubicBezTo>
                    <a:pt x="3394" y="3500"/>
                    <a:pt x="3394" y="3500"/>
                    <a:pt x="3416" y="3500"/>
                  </a:cubicBezTo>
                  <a:lnTo>
                    <a:pt x="3308" y="4133"/>
                  </a:lnTo>
                  <a:cubicBezTo>
                    <a:pt x="3308" y="4133"/>
                    <a:pt x="3308" y="4133"/>
                    <a:pt x="3308" y="5354"/>
                  </a:cubicBezTo>
                  <a:lnTo>
                    <a:pt x="3308" y="5910"/>
                  </a:lnTo>
                  <a:lnTo>
                    <a:pt x="3562" y="5910"/>
                  </a:lnTo>
                  <a:lnTo>
                    <a:pt x="3562" y="5938"/>
                  </a:lnTo>
                  <a:cubicBezTo>
                    <a:pt x="3562" y="5938"/>
                    <a:pt x="3562" y="5938"/>
                    <a:pt x="6119" y="5938"/>
                  </a:cubicBezTo>
                  <a:cubicBezTo>
                    <a:pt x="6119" y="5938"/>
                    <a:pt x="6119" y="5938"/>
                    <a:pt x="6576" y="5938"/>
                  </a:cubicBezTo>
                  <a:cubicBezTo>
                    <a:pt x="6576" y="5938"/>
                    <a:pt x="6576" y="5938"/>
                    <a:pt x="10523" y="5938"/>
                  </a:cubicBezTo>
                  <a:lnTo>
                    <a:pt x="10739" y="5938"/>
                  </a:lnTo>
                  <a:lnTo>
                    <a:pt x="10739" y="6055"/>
                  </a:lnTo>
                  <a:cubicBezTo>
                    <a:pt x="10739" y="6250"/>
                    <a:pt x="10739" y="6642"/>
                    <a:pt x="10739" y="7424"/>
                  </a:cubicBezTo>
                  <a:cubicBezTo>
                    <a:pt x="10739" y="7424"/>
                    <a:pt x="10739" y="7424"/>
                    <a:pt x="10718" y="7424"/>
                  </a:cubicBezTo>
                  <a:cubicBezTo>
                    <a:pt x="10718" y="7424"/>
                    <a:pt x="10718" y="7424"/>
                    <a:pt x="10653" y="7983"/>
                  </a:cubicBezTo>
                  <a:cubicBezTo>
                    <a:pt x="10588" y="8281"/>
                    <a:pt x="10523" y="8430"/>
                    <a:pt x="10393" y="8766"/>
                  </a:cubicBezTo>
                  <a:cubicBezTo>
                    <a:pt x="10219" y="9175"/>
                    <a:pt x="10133" y="9623"/>
                    <a:pt x="10154" y="10107"/>
                  </a:cubicBezTo>
                  <a:cubicBezTo>
                    <a:pt x="10154" y="11299"/>
                    <a:pt x="10804" y="12268"/>
                    <a:pt x="11606" y="12268"/>
                  </a:cubicBezTo>
                  <a:cubicBezTo>
                    <a:pt x="12364" y="12268"/>
                    <a:pt x="12992" y="11411"/>
                    <a:pt x="13057" y="10293"/>
                  </a:cubicBezTo>
                  <a:cubicBezTo>
                    <a:pt x="13057" y="10293"/>
                    <a:pt x="13057" y="10293"/>
                    <a:pt x="13057" y="10256"/>
                  </a:cubicBezTo>
                  <a:cubicBezTo>
                    <a:pt x="13057" y="10256"/>
                    <a:pt x="13057" y="10219"/>
                    <a:pt x="13057" y="10219"/>
                  </a:cubicBezTo>
                  <a:cubicBezTo>
                    <a:pt x="13078" y="9660"/>
                    <a:pt x="13013" y="9175"/>
                    <a:pt x="12818" y="8766"/>
                  </a:cubicBezTo>
                  <a:cubicBezTo>
                    <a:pt x="12667" y="8430"/>
                    <a:pt x="12624" y="8244"/>
                    <a:pt x="12559" y="7909"/>
                  </a:cubicBezTo>
                  <a:cubicBezTo>
                    <a:pt x="12559" y="7909"/>
                    <a:pt x="12559" y="7909"/>
                    <a:pt x="12472" y="7424"/>
                  </a:cubicBezTo>
                  <a:cubicBezTo>
                    <a:pt x="12472" y="7424"/>
                    <a:pt x="12472" y="7424"/>
                    <a:pt x="12472" y="6764"/>
                  </a:cubicBezTo>
                  <a:lnTo>
                    <a:pt x="12472" y="5938"/>
                  </a:lnTo>
                  <a:lnTo>
                    <a:pt x="13091" y="5938"/>
                  </a:lnTo>
                  <a:cubicBezTo>
                    <a:pt x="14595" y="5938"/>
                    <a:pt x="16445" y="5938"/>
                    <a:pt x="18723" y="5938"/>
                  </a:cubicBezTo>
                  <a:cubicBezTo>
                    <a:pt x="18677" y="6369"/>
                    <a:pt x="18609" y="6841"/>
                    <a:pt x="18540" y="7272"/>
                  </a:cubicBezTo>
                  <a:cubicBezTo>
                    <a:pt x="18540" y="7272"/>
                    <a:pt x="21600" y="15633"/>
                    <a:pt x="21280" y="16693"/>
                  </a:cubicBezTo>
                  <a:cubicBezTo>
                    <a:pt x="20961" y="17792"/>
                    <a:pt x="15367" y="18146"/>
                    <a:pt x="15367" y="18146"/>
                  </a:cubicBezTo>
                  <a:cubicBezTo>
                    <a:pt x="15367" y="18146"/>
                    <a:pt x="12649" y="20265"/>
                    <a:pt x="6119" y="21207"/>
                  </a:cubicBezTo>
                  <a:cubicBezTo>
                    <a:pt x="6119" y="21207"/>
                    <a:pt x="6119" y="21207"/>
                    <a:pt x="5571" y="21247"/>
                  </a:cubicBezTo>
                  <a:cubicBezTo>
                    <a:pt x="3996" y="21443"/>
                    <a:pt x="1986" y="21600"/>
                    <a:pt x="0" y="21600"/>
                  </a:cubicBezTo>
                  <a:cubicBezTo>
                    <a:pt x="0" y="21600"/>
                    <a:pt x="0" y="21600"/>
                    <a:pt x="0" y="5938"/>
                  </a:cubicBezTo>
                  <a:cubicBezTo>
                    <a:pt x="0" y="5938"/>
                    <a:pt x="0" y="5938"/>
                    <a:pt x="2329" y="5938"/>
                  </a:cubicBezTo>
                  <a:lnTo>
                    <a:pt x="2329" y="5910"/>
                  </a:lnTo>
                  <a:lnTo>
                    <a:pt x="2522" y="5910"/>
                  </a:lnTo>
                  <a:lnTo>
                    <a:pt x="2519" y="5237"/>
                  </a:lnTo>
                  <a:cubicBezTo>
                    <a:pt x="2517" y="4905"/>
                    <a:pt x="2515" y="4538"/>
                    <a:pt x="2513" y="4133"/>
                  </a:cubicBezTo>
                  <a:cubicBezTo>
                    <a:pt x="2513" y="4133"/>
                    <a:pt x="2513" y="4133"/>
                    <a:pt x="2406" y="3426"/>
                  </a:cubicBezTo>
                  <a:cubicBezTo>
                    <a:pt x="2320" y="3016"/>
                    <a:pt x="2255" y="2830"/>
                    <a:pt x="2105" y="2457"/>
                  </a:cubicBezTo>
                  <a:cubicBezTo>
                    <a:pt x="1976" y="2160"/>
                    <a:pt x="1933" y="1824"/>
                    <a:pt x="1933" y="1452"/>
                  </a:cubicBezTo>
                  <a:cubicBezTo>
                    <a:pt x="1933" y="670"/>
                    <a:pt x="2384" y="0"/>
                    <a:pt x="2922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5" name="Freeform 9"/>
            <p:cNvSpPr/>
            <p:nvPr/>
          </p:nvSpPr>
          <p:spPr>
            <a:xfrm>
              <a:off x="2391887" y="2678272"/>
              <a:ext cx="13415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5048" y="21600"/>
                  </a:lnTo>
                  <a:cubicBezTo>
                    <a:pt x="10776" y="21600"/>
                    <a:pt x="6833" y="21600"/>
                    <a:pt x="3194" y="21600"/>
                  </a:cubicBezTo>
                  <a:lnTo>
                    <a:pt x="0" y="21600"/>
                  </a:lnTo>
                  <a:lnTo>
                    <a:pt x="0" y="20084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63D3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6" name="Freeform 10"/>
            <p:cNvSpPr/>
            <p:nvPr/>
          </p:nvSpPr>
          <p:spPr>
            <a:xfrm>
              <a:off x="2140449" y="2685214"/>
              <a:ext cx="1023488" cy="1633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600" extrusionOk="0">
                  <a:moveTo>
                    <a:pt x="0" y="0"/>
                  </a:moveTo>
                  <a:cubicBezTo>
                    <a:pt x="0" y="0"/>
                    <a:pt x="0" y="0"/>
                    <a:pt x="4345" y="0"/>
                  </a:cubicBezTo>
                  <a:lnTo>
                    <a:pt x="5229" y="0"/>
                  </a:lnTo>
                  <a:lnTo>
                    <a:pt x="5229" y="101"/>
                  </a:lnTo>
                  <a:cubicBezTo>
                    <a:pt x="5229" y="217"/>
                    <a:pt x="5229" y="450"/>
                    <a:pt x="5229" y="915"/>
                  </a:cubicBezTo>
                  <a:cubicBezTo>
                    <a:pt x="5229" y="915"/>
                    <a:pt x="5229" y="915"/>
                    <a:pt x="5194" y="915"/>
                  </a:cubicBezTo>
                  <a:cubicBezTo>
                    <a:pt x="5194" y="915"/>
                    <a:pt x="5194" y="915"/>
                    <a:pt x="5089" y="1248"/>
                  </a:cubicBezTo>
                  <a:cubicBezTo>
                    <a:pt x="4984" y="1425"/>
                    <a:pt x="4880" y="1514"/>
                    <a:pt x="4671" y="1714"/>
                  </a:cubicBezTo>
                  <a:cubicBezTo>
                    <a:pt x="4392" y="1957"/>
                    <a:pt x="4252" y="2223"/>
                    <a:pt x="4287" y="2512"/>
                  </a:cubicBezTo>
                  <a:cubicBezTo>
                    <a:pt x="4287" y="3221"/>
                    <a:pt x="5333" y="3797"/>
                    <a:pt x="6623" y="3797"/>
                  </a:cubicBezTo>
                  <a:cubicBezTo>
                    <a:pt x="7844" y="3797"/>
                    <a:pt x="8855" y="3288"/>
                    <a:pt x="8960" y="2623"/>
                  </a:cubicBezTo>
                  <a:cubicBezTo>
                    <a:pt x="8960" y="2623"/>
                    <a:pt x="8960" y="2623"/>
                    <a:pt x="8960" y="2600"/>
                  </a:cubicBezTo>
                  <a:cubicBezTo>
                    <a:pt x="8960" y="2600"/>
                    <a:pt x="8960" y="2578"/>
                    <a:pt x="8960" y="2578"/>
                  </a:cubicBezTo>
                  <a:cubicBezTo>
                    <a:pt x="8995" y="2246"/>
                    <a:pt x="8890" y="1957"/>
                    <a:pt x="8576" y="1714"/>
                  </a:cubicBezTo>
                  <a:cubicBezTo>
                    <a:pt x="8332" y="1514"/>
                    <a:pt x="8262" y="1403"/>
                    <a:pt x="8158" y="1204"/>
                  </a:cubicBezTo>
                  <a:cubicBezTo>
                    <a:pt x="8158" y="1204"/>
                    <a:pt x="8158" y="1204"/>
                    <a:pt x="8018" y="915"/>
                  </a:cubicBezTo>
                  <a:cubicBezTo>
                    <a:pt x="8018" y="915"/>
                    <a:pt x="8018" y="915"/>
                    <a:pt x="8018" y="523"/>
                  </a:cubicBezTo>
                  <a:lnTo>
                    <a:pt x="8018" y="0"/>
                  </a:lnTo>
                  <a:lnTo>
                    <a:pt x="8958" y="0"/>
                  </a:lnTo>
                  <a:cubicBezTo>
                    <a:pt x="10237" y="0"/>
                    <a:pt x="11700" y="0"/>
                    <a:pt x="13371" y="0"/>
                  </a:cubicBezTo>
                  <a:cubicBezTo>
                    <a:pt x="16237" y="2032"/>
                    <a:pt x="19139" y="4858"/>
                    <a:pt x="20498" y="8548"/>
                  </a:cubicBezTo>
                  <a:cubicBezTo>
                    <a:pt x="20498" y="8548"/>
                    <a:pt x="20498" y="8548"/>
                    <a:pt x="20571" y="8805"/>
                  </a:cubicBezTo>
                  <a:cubicBezTo>
                    <a:pt x="21490" y="11421"/>
                    <a:pt x="21600" y="14458"/>
                    <a:pt x="20424" y="17984"/>
                  </a:cubicBezTo>
                  <a:cubicBezTo>
                    <a:pt x="20424" y="17984"/>
                    <a:pt x="20424" y="17984"/>
                    <a:pt x="17043" y="17984"/>
                  </a:cubicBezTo>
                  <a:lnTo>
                    <a:pt x="16594" y="17984"/>
                  </a:lnTo>
                  <a:lnTo>
                    <a:pt x="16594" y="17984"/>
                  </a:lnTo>
                  <a:lnTo>
                    <a:pt x="9537" y="17984"/>
                  </a:lnTo>
                  <a:lnTo>
                    <a:pt x="9552" y="19141"/>
                  </a:lnTo>
                  <a:cubicBezTo>
                    <a:pt x="9552" y="19141"/>
                    <a:pt x="9552" y="19141"/>
                    <a:pt x="9725" y="19562"/>
                  </a:cubicBezTo>
                  <a:cubicBezTo>
                    <a:pt x="9864" y="19806"/>
                    <a:pt x="9967" y="19916"/>
                    <a:pt x="10210" y="20138"/>
                  </a:cubicBezTo>
                  <a:cubicBezTo>
                    <a:pt x="10417" y="20315"/>
                    <a:pt x="10487" y="20515"/>
                    <a:pt x="10487" y="20736"/>
                  </a:cubicBezTo>
                  <a:cubicBezTo>
                    <a:pt x="10487" y="21201"/>
                    <a:pt x="9760" y="21600"/>
                    <a:pt x="8895" y="21600"/>
                  </a:cubicBezTo>
                  <a:cubicBezTo>
                    <a:pt x="8064" y="21600"/>
                    <a:pt x="7407" y="21246"/>
                    <a:pt x="7338" y="20780"/>
                  </a:cubicBezTo>
                  <a:cubicBezTo>
                    <a:pt x="7303" y="20537"/>
                    <a:pt x="7372" y="20337"/>
                    <a:pt x="7580" y="20138"/>
                  </a:cubicBezTo>
                  <a:cubicBezTo>
                    <a:pt x="7857" y="19916"/>
                    <a:pt x="7961" y="19784"/>
                    <a:pt x="8134" y="19518"/>
                  </a:cubicBezTo>
                  <a:cubicBezTo>
                    <a:pt x="8134" y="19518"/>
                    <a:pt x="8134" y="19518"/>
                    <a:pt x="8099" y="19518"/>
                  </a:cubicBezTo>
                  <a:lnTo>
                    <a:pt x="8272" y="19141"/>
                  </a:lnTo>
                  <a:cubicBezTo>
                    <a:pt x="8272" y="19141"/>
                    <a:pt x="8272" y="19141"/>
                    <a:pt x="8272" y="17988"/>
                  </a:cubicBezTo>
                  <a:lnTo>
                    <a:pt x="8272" y="17984"/>
                  </a:lnTo>
                  <a:lnTo>
                    <a:pt x="0" y="17984"/>
                  </a:lnTo>
                  <a:lnTo>
                    <a:pt x="0" y="17949"/>
                  </a:lnTo>
                  <a:cubicBezTo>
                    <a:pt x="0" y="17703"/>
                    <a:pt x="0" y="1573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7" name="Freeform 123"/>
            <p:cNvSpPr/>
            <p:nvPr/>
          </p:nvSpPr>
          <p:spPr>
            <a:xfrm>
              <a:off x="1242218" y="1693572"/>
              <a:ext cx="836208" cy="27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95" y="21600"/>
                  </a:moveTo>
                  <a:cubicBezTo>
                    <a:pt x="18129" y="21600"/>
                    <a:pt x="18129" y="21600"/>
                    <a:pt x="18129" y="21600"/>
                  </a:cubicBezTo>
                  <a:cubicBezTo>
                    <a:pt x="18129" y="21600"/>
                    <a:pt x="18129" y="21600"/>
                    <a:pt x="18129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901" y="10253"/>
                    <a:pt x="14339" y="0"/>
                    <a:pt x="14339" y="0"/>
                  </a:cubicBezTo>
                  <a:cubicBezTo>
                    <a:pt x="7170" y="0"/>
                    <a:pt x="7170" y="0"/>
                    <a:pt x="7170" y="0"/>
                  </a:cubicBezTo>
                  <a:cubicBezTo>
                    <a:pt x="7170" y="0"/>
                    <a:pt x="3699" y="10253"/>
                    <a:pt x="0" y="21600"/>
                  </a:cubicBezTo>
                  <a:cubicBezTo>
                    <a:pt x="4795" y="21600"/>
                    <a:pt x="4795" y="21600"/>
                    <a:pt x="4795" y="21600"/>
                  </a:cubicBezTo>
                  <a:cubicBezTo>
                    <a:pt x="4795" y="21600"/>
                    <a:pt x="4795" y="21600"/>
                    <a:pt x="4795" y="2160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8" name="Freeform 125"/>
            <p:cNvSpPr/>
            <p:nvPr/>
          </p:nvSpPr>
          <p:spPr>
            <a:xfrm>
              <a:off x="1115181" y="0"/>
              <a:ext cx="1089899" cy="617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0610" extrusionOk="0">
                  <a:moveTo>
                    <a:pt x="21530" y="8984"/>
                  </a:moveTo>
                  <a:cubicBezTo>
                    <a:pt x="21250" y="7272"/>
                    <a:pt x="18734" y="5325"/>
                    <a:pt x="15833" y="4203"/>
                  </a:cubicBezTo>
                  <a:cubicBezTo>
                    <a:pt x="15728" y="3082"/>
                    <a:pt x="15309" y="1548"/>
                    <a:pt x="14016" y="603"/>
                  </a:cubicBezTo>
                  <a:cubicBezTo>
                    <a:pt x="11849" y="-990"/>
                    <a:pt x="11359" y="1076"/>
                    <a:pt x="11359" y="1076"/>
                  </a:cubicBezTo>
                  <a:cubicBezTo>
                    <a:pt x="11359" y="1076"/>
                    <a:pt x="11289" y="2256"/>
                    <a:pt x="11115" y="3377"/>
                  </a:cubicBezTo>
                  <a:cubicBezTo>
                    <a:pt x="10031" y="3436"/>
                    <a:pt x="9437" y="3849"/>
                    <a:pt x="9052" y="4380"/>
                  </a:cubicBezTo>
                  <a:cubicBezTo>
                    <a:pt x="8458" y="3436"/>
                    <a:pt x="7829" y="2315"/>
                    <a:pt x="7165" y="2256"/>
                  </a:cubicBezTo>
                  <a:cubicBezTo>
                    <a:pt x="6536" y="2197"/>
                    <a:pt x="6221" y="3613"/>
                    <a:pt x="5627" y="4912"/>
                  </a:cubicBezTo>
                  <a:cubicBezTo>
                    <a:pt x="1608" y="1784"/>
                    <a:pt x="0" y="4676"/>
                    <a:pt x="0" y="4676"/>
                  </a:cubicBezTo>
                  <a:cubicBezTo>
                    <a:pt x="70" y="4853"/>
                    <a:pt x="140" y="5030"/>
                    <a:pt x="210" y="5207"/>
                  </a:cubicBezTo>
                  <a:cubicBezTo>
                    <a:pt x="2062" y="9692"/>
                    <a:pt x="8283" y="19961"/>
                    <a:pt x="8283" y="19961"/>
                  </a:cubicBezTo>
                  <a:cubicBezTo>
                    <a:pt x="14575" y="20610"/>
                    <a:pt x="14575" y="20610"/>
                    <a:pt x="14575" y="20610"/>
                  </a:cubicBezTo>
                  <a:cubicBezTo>
                    <a:pt x="14575" y="20610"/>
                    <a:pt x="13841" y="18131"/>
                    <a:pt x="17196" y="15712"/>
                  </a:cubicBezTo>
                  <a:cubicBezTo>
                    <a:pt x="19538" y="14000"/>
                    <a:pt x="20726" y="11462"/>
                    <a:pt x="21216" y="10046"/>
                  </a:cubicBezTo>
                  <a:cubicBezTo>
                    <a:pt x="21460" y="9692"/>
                    <a:pt x="21600" y="9338"/>
                    <a:pt x="21530" y="8984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9" name="Freeform 131"/>
            <p:cNvSpPr/>
            <p:nvPr/>
          </p:nvSpPr>
          <p:spPr>
            <a:xfrm>
              <a:off x="1037463" y="554200"/>
              <a:ext cx="1345106" cy="113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6" extrusionOk="0">
                  <a:moveTo>
                    <a:pt x="21600" y="2630"/>
                  </a:moveTo>
                  <a:cubicBezTo>
                    <a:pt x="21600" y="17833"/>
                    <a:pt x="21600" y="17833"/>
                    <a:pt x="21600" y="17833"/>
                  </a:cubicBezTo>
                  <a:cubicBezTo>
                    <a:pt x="20124" y="17833"/>
                    <a:pt x="20124" y="17833"/>
                    <a:pt x="20124" y="17833"/>
                  </a:cubicBezTo>
                  <a:cubicBezTo>
                    <a:pt x="20124" y="17833"/>
                    <a:pt x="18166" y="20726"/>
                    <a:pt x="14958" y="20726"/>
                  </a:cubicBezTo>
                  <a:cubicBezTo>
                    <a:pt x="11722" y="20726"/>
                    <a:pt x="3491" y="20726"/>
                    <a:pt x="3491" y="20726"/>
                  </a:cubicBezTo>
                  <a:cubicBezTo>
                    <a:pt x="3491" y="20726"/>
                    <a:pt x="2413" y="20340"/>
                    <a:pt x="2413" y="18701"/>
                  </a:cubicBezTo>
                  <a:cubicBezTo>
                    <a:pt x="2413" y="17062"/>
                    <a:pt x="3179" y="16837"/>
                    <a:pt x="3179" y="16258"/>
                  </a:cubicBezTo>
                  <a:cubicBezTo>
                    <a:pt x="3179" y="15680"/>
                    <a:pt x="1448" y="16837"/>
                    <a:pt x="1448" y="13622"/>
                  </a:cubicBezTo>
                  <a:cubicBezTo>
                    <a:pt x="1448" y="10408"/>
                    <a:pt x="2782" y="11565"/>
                    <a:pt x="2782" y="11115"/>
                  </a:cubicBezTo>
                  <a:cubicBezTo>
                    <a:pt x="2782" y="11019"/>
                    <a:pt x="2611" y="11019"/>
                    <a:pt x="2384" y="11051"/>
                  </a:cubicBezTo>
                  <a:cubicBezTo>
                    <a:pt x="1703" y="11083"/>
                    <a:pt x="454" y="11115"/>
                    <a:pt x="454" y="8544"/>
                  </a:cubicBezTo>
                  <a:cubicBezTo>
                    <a:pt x="454" y="5908"/>
                    <a:pt x="1448" y="5972"/>
                    <a:pt x="1958" y="6037"/>
                  </a:cubicBezTo>
                  <a:cubicBezTo>
                    <a:pt x="2157" y="6069"/>
                    <a:pt x="2271" y="6101"/>
                    <a:pt x="2271" y="5972"/>
                  </a:cubicBezTo>
                  <a:cubicBezTo>
                    <a:pt x="2271" y="5619"/>
                    <a:pt x="0" y="6519"/>
                    <a:pt x="0" y="2822"/>
                  </a:cubicBezTo>
                  <a:cubicBezTo>
                    <a:pt x="0" y="-874"/>
                    <a:pt x="6784" y="122"/>
                    <a:pt x="11268" y="122"/>
                  </a:cubicBezTo>
                  <a:cubicBezTo>
                    <a:pt x="15753" y="122"/>
                    <a:pt x="18818" y="1247"/>
                    <a:pt x="19954" y="2340"/>
                  </a:cubicBezTo>
                  <a:cubicBezTo>
                    <a:pt x="21089" y="3433"/>
                    <a:pt x="21600" y="2630"/>
                    <a:pt x="21600" y="2630"/>
                  </a:cubicBezTo>
                </a:path>
              </a:pathLst>
            </a:custGeom>
            <a:solidFill>
              <a:srgbClr val="FFEA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0" name="Freeform 133"/>
            <p:cNvSpPr/>
            <p:nvPr/>
          </p:nvSpPr>
          <p:spPr>
            <a:xfrm>
              <a:off x="1187667" y="698194"/>
              <a:ext cx="1194902" cy="995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21408" y="345"/>
                    <a:pt x="20961" y="345"/>
                  </a:cubicBezTo>
                  <a:cubicBezTo>
                    <a:pt x="20897" y="345"/>
                    <a:pt x="20801" y="345"/>
                    <a:pt x="20705" y="307"/>
                  </a:cubicBezTo>
                  <a:cubicBezTo>
                    <a:pt x="18341" y="10934"/>
                    <a:pt x="10161" y="18953"/>
                    <a:pt x="671" y="18953"/>
                  </a:cubicBezTo>
                  <a:cubicBezTo>
                    <a:pt x="447" y="18953"/>
                    <a:pt x="224" y="18953"/>
                    <a:pt x="0" y="18914"/>
                  </a:cubicBezTo>
                  <a:cubicBezTo>
                    <a:pt x="0" y="19029"/>
                    <a:pt x="0" y="19106"/>
                    <a:pt x="0" y="19183"/>
                  </a:cubicBezTo>
                  <a:cubicBezTo>
                    <a:pt x="0" y="19183"/>
                    <a:pt x="0" y="19183"/>
                    <a:pt x="0" y="19183"/>
                  </a:cubicBezTo>
                  <a:cubicBezTo>
                    <a:pt x="0" y="21140"/>
                    <a:pt x="1214" y="21600"/>
                    <a:pt x="1214" y="21600"/>
                  </a:cubicBezTo>
                  <a:cubicBezTo>
                    <a:pt x="1214" y="21600"/>
                    <a:pt x="10480" y="21600"/>
                    <a:pt x="14123" y="21600"/>
                  </a:cubicBezTo>
                  <a:cubicBezTo>
                    <a:pt x="17734" y="21600"/>
                    <a:pt x="19938" y="18147"/>
                    <a:pt x="19938" y="18147"/>
                  </a:cubicBezTo>
                  <a:cubicBezTo>
                    <a:pt x="21600" y="18147"/>
                    <a:pt x="21600" y="18147"/>
                    <a:pt x="21600" y="18147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FFE7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1" name="Rectangle 134"/>
            <p:cNvSpPr/>
            <p:nvPr/>
          </p:nvSpPr>
          <p:spPr>
            <a:xfrm>
              <a:off x="2382568" y="603290"/>
              <a:ext cx="277241" cy="1042457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2" name="Rectangle 136"/>
            <p:cNvSpPr/>
            <p:nvPr/>
          </p:nvSpPr>
          <p:spPr>
            <a:xfrm>
              <a:off x="2659809" y="565925"/>
              <a:ext cx="1927984" cy="1118680"/>
            </a:xfrm>
            <a:prstGeom prst="rect">
              <a:avLst/>
            </a:prstGeom>
            <a:solidFill>
              <a:srgbClr val="24285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3" name="Rectangle 138"/>
            <p:cNvSpPr/>
            <p:nvPr/>
          </p:nvSpPr>
          <p:spPr>
            <a:xfrm>
              <a:off x="2382568" y="1403627"/>
              <a:ext cx="277241" cy="242119"/>
            </a:xfrm>
            <a:prstGeom prst="rect">
              <a:avLst/>
            </a:prstGeom>
            <a:solidFill>
              <a:srgbClr val="C9CB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4" name="Rectangle 140"/>
            <p:cNvSpPr/>
            <p:nvPr/>
          </p:nvSpPr>
          <p:spPr>
            <a:xfrm>
              <a:off x="2659809" y="1424551"/>
              <a:ext cx="1927984" cy="260054"/>
            </a:xfrm>
            <a:prstGeom prst="rect">
              <a:avLst/>
            </a:prstGeom>
            <a:solidFill>
              <a:srgbClr val="1B1E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5" name="Freeform 23"/>
            <p:cNvSpPr/>
            <p:nvPr/>
          </p:nvSpPr>
          <p:spPr>
            <a:xfrm>
              <a:off x="562193" y="1999210"/>
              <a:ext cx="2193270" cy="939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92" y="0"/>
                  </a:moveTo>
                  <a:cubicBezTo>
                    <a:pt x="6492" y="0"/>
                    <a:pt x="6492" y="0"/>
                    <a:pt x="15125" y="0"/>
                  </a:cubicBezTo>
                  <a:cubicBezTo>
                    <a:pt x="16970" y="4389"/>
                    <a:pt x="19285" y="9794"/>
                    <a:pt x="20678" y="12882"/>
                  </a:cubicBezTo>
                  <a:cubicBezTo>
                    <a:pt x="20973" y="13532"/>
                    <a:pt x="21287" y="14223"/>
                    <a:pt x="21600" y="15036"/>
                  </a:cubicBezTo>
                  <a:cubicBezTo>
                    <a:pt x="21600" y="15036"/>
                    <a:pt x="21600" y="15036"/>
                    <a:pt x="21026" y="15036"/>
                  </a:cubicBezTo>
                  <a:lnTo>
                    <a:pt x="20658" y="15036"/>
                  </a:lnTo>
                  <a:lnTo>
                    <a:pt x="20658" y="15027"/>
                  </a:lnTo>
                  <a:lnTo>
                    <a:pt x="19012" y="15027"/>
                  </a:lnTo>
                  <a:lnTo>
                    <a:pt x="19012" y="15110"/>
                  </a:lnTo>
                  <a:cubicBezTo>
                    <a:pt x="19014" y="15663"/>
                    <a:pt x="19017" y="16344"/>
                    <a:pt x="19020" y="17181"/>
                  </a:cubicBezTo>
                  <a:cubicBezTo>
                    <a:pt x="19020" y="17181"/>
                    <a:pt x="19020" y="17181"/>
                    <a:pt x="19102" y="17913"/>
                  </a:cubicBezTo>
                  <a:cubicBezTo>
                    <a:pt x="19167" y="18337"/>
                    <a:pt x="19216" y="18530"/>
                    <a:pt x="19331" y="18915"/>
                  </a:cubicBezTo>
                  <a:cubicBezTo>
                    <a:pt x="19429" y="19223"/>
                    <a:pt x="19462" y="19570"/>
                    <a:pt x="19462" y="19955"/>
                  </a:cubicBezTo>
                  <a:cubicBezTo>
                    <a:pt x="19462" y="20764"/>
                    <a:pt x="19118" y="21458"/>
                    <a:pt x="18708" y="21458"/>
                  </a:cubicBezTo>
                  <a:cubicBezTo>
                    <a:pt x="18315" y="21458"/>
                    <a:pt x="18004" y="20841"/>
                    <a:pt x="17971" y="20032"/>
                  </a:cubicBezTo>
                  <a:cubicBezTo>
                    <a:pt x="17955" y="19608"/>
                    <a:pt x="17987" y="19262"/>
                    <a:pt x="18086" y="18915"/>
                  </a:cubicBezTo>
                  <a:cubicBezTo>
                    <a:pt x="18217" y="18530"/>
                    <a:pt x="18266" y="18299"/>
                    <a:pt x="18348" y="17836"/>
                  </a:cubicBezTo>
                  <a:cubicBezTo>
                    <a:pt x="18348" y="17836"/>
                    <a:pt x="18348" y="17836"/>
                    <a:pt x="18331" y="17836"/>
                  </a:cubicBezTo>
                  <a:lnTo>
                    <a:pt x="18413" y="17181"/>
                  </a:lnTo>
                  <a:cubicBezTo>
                    <a:pt x="18413" y="17181"/>
                    <a:pt x="18413" y="17181"/>
                    <a:pt x="18413" y="15176"/>
                  </a:cubicBezTo>
                  <a:lnTo>
                    <a:pt x="18413" y="15027"/>
                  </a:lnTo>
                  <a:lnTo>
                    <a:pt x="3199" y="15027"/>
                  </a:lnTo>
                  <a:lnTo>
                    <a:pt x="3200" y="15252"/>
                  </a:lnTo>
                  <a:cubicBezTo>
                    <a:pt x="3202" y="15805"/>
                    <a:pt x="3205" y="16486"/>
                    <a:pt x="3208" y="17324"/>
                  </a:cubicBezTo>
                  <a:cubicBezTo>
                    <a:pt x="3208" y="17324"/>
                    <a:pt x="3208" y="17324"/>
                    <a:pt x="3290" y="18056"/>
                  </a:cubicBezTo>
                  <a:cubicBezTo>
                    <a:pt x="3355" y="18480"/>
                    <a:pt x="3405" y="18672"/>
                    <a:pt x="3519" y="19057"/>
                  </a:cubicBezTo>
                  <a:cubicBezTo>
                    <a:pt x="3618" y="19366"/>
                    <a:pt x="3650" y="19712"/>
                    <a:pt x="3650" y="20098"/>
                  </a:cubicBezTo>
                  <a:cubicBezTo>
                    <a:pt x="3650" y="20907"/>
                    <a:pt x="3306" y="21600"/>
                    <a:pt x="2897" y="21600"/>
                  </a:cubicBezTo>
                  <a:cubicBezTo>
                    <a:pt x="2503" y="21600"/>
                    <a:pt x="2192" y="20984"/>
                    <a:pt x="2159" y="20175"/>
                  </a:cubicBezTo>
                  <a:cubicBezTo>
                    <a:pt x="2143" y="19751"/>
                    <a:pt x="2175" y="19404"/>
                    <a:pt x="2274" y="19057"/>
                  </a:cubicBezTo>
                  <a:cubicBezTo>
                    <a:pt x="2405" y="18672"/>
                    <a:pt x="2454" y="18441"/>
                    <a:pt x="2536" y="17979"/>
                  </a:cubicBezTo>
                  <a:cubicBezTo>
                    <a:pt x="2536" y="17979"/>
                    <a:pt x="2536" y="17979"/>
                    <a:pt x="2520" y="17979"/>
                  </a:cubicBezTo>
                  <a:lnTo>
                    <a:pt x="2602" y="17324"/>
                  </a:lnTo>
                  <a:cubicBezTo>
                    <a:pt x="2602" y="17324"/>
                    <a:pt x="2602" y="17324"/>
                    <a:pt x="2602" y="15318"/>
                  </a:cubicBezTo>
                  <a:lnTo>
                    <a:pt x="2602" y="15027"/>
                  </a:lnTo>
                  <a:lnTo>
                    <a:pt x="126" y="15027"/>
                  </a:lnTo>
                  <a:lnTo>
                    <a:pt x="126" y="15036"/>
                  </a:lnTo>
                  <a:lnTo>
                    <a:pt x="0" y="15036"/>
                  </a:lnTo>
                  <a:cubicBezTo>
                    <a:pt x="313" y="14223"/>
                    <a:pt x="627" y="13532"/>
                    <a:pt x="922" y="12882"/>
                  </a:cubicBezTo>
                  <a:cubicBezTo>
                    <a:pt x="2315" y="9794"/>
                    <a:pt x="4630" y="4389"/>
                    <a:pt x="649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62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086696" y="3648033"/>
            <a:ext cx="2352676" cy="35394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000" b="1">
                <a:solidFill>
                  <a:srgbClr val="FFFFFF"/>
                </a:solidFill>
              </a:defRPr>
            </a:lvl1pPr>
            <a:lvl2pPr marL="711200" indent="-254000" algn="ctr">
              <a:buFontTx/>
              <a:defRPr sz="2000" b="1">
                <a:solidFill>
                  <a:srgbClr val="FFFFFF"/>
                </a:solidFill>
              </a:defRPr>
            </a:lvl2pPr>
            <a:lvl3pPr marL="1143000" indent="-228600" algn="ctr">
              <a:buFontTx/>
              <a:defRPr sz="2000" b="1">
                <a:solidFill>
                  <a:srgbClr val="FFFFFF"/>
                </a:solidFill>
              </a:defRPr>
            </a:lvl3pPr>
            <a:lvl4pPr marL="1625600" indent="-254000" algn="ctr">
              <a:buFontTx/>
              <a:defRPr sz="2000" b="1">
                <a:solidFill>
                  <a:srgbClr val="FFFFFF"/>
                </a:solidFill>
              </a:defRPr>
            </a:lvl4pPr>
            <a:lvl5pPr marL="2082800" indent="-254000" algn="ctr">
              <a:buFontTx/>
              <a:defRPr sz="2000" b="1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28" name="文字版面配置區 11"/>
          <p:cNvSpPr>
            <a:spLocks noGrp="1"/>
          </p:cNvSpPr>
          <p:nvPr>
            <p:ph type="body" sz="quarter" idx="13"/>
          </p:nvPr>
        </p:nvSpPr>
        <p:spPr>
          <a:xfrm>
            <a:off x="9803161" y="4601948"/>
            <a:ext cx="825600" cy="73998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9" name="文字版面配置區 11"/>
          <p:cNvSpPr>
            <a:spLocks noGrp="1"/>
          </p:cNvSpPr>
          <p:nvPr>
            <p:ph type="body" sz="quarter" idx="14"/>
          </p:nvPr>
        </p:nvSpPr>
        <p:spPr>
          <a:xfrm>
            <a:off x="8820715" y="4338863"/>
            <a:ext cx="825600" cy="73998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0" name="文字版面配置區 11"/>
          <p:cNvSpPr>
            <a:spLocks noGrp="1"/>
          </p:cNvSpPr>
          <p:nvPr>
            <p:ph type="body" sz="quarter" idx="15"/>
          </p:nvPr>
        </p:nvSpPr>
        <p:spPr>
          <a:xfrm>
            <a:off x="7858183" y="4567187"/>
            <a:ext cx="825600" cy="73998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1" name="文字版面配置區 11"/>
          <p:cNvSpPr>
            <a:spLocks noGrp="1"/>
          </p:cNvSpPr>
          <p:nvPr>
            <p:ph type="body" sz="quarter" idx="16"/>
          </p:nvPr>
        </p:nvSpPr>
        <p:spPr>
          <a:xfrm>
            <a:off x="9314192" y="5745021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2" name="文字版面配置區 11"/>
          <p:cNvSpPr>
            <a:spLocks noGrp="1"/>
          </p:cNvSpPr>
          <p:nvPr>
            <p:ph type="body" sz="quarter" idx="17"/>
          </p:nvPr>
        </p:nvSpPr>
        <p:spPr>
          <a:xfrm>
            <a:off x="6859189" y="5771238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 algn="r">
              <a:buSzTx/>
              <a:buFontTx/>
              <a:buNone/>
              <a:defRPr sz="2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群組 36"/>
          <p:cNvGrpSpPr/>
          <p:nvPr/>
        </p:nvGrpSpPr>
        <p:grpSpPr>
          <a:xfrm>
            <a:off x="12496799" y="4530237"/>
            <a:ext cx="1003301" cy="2184401"/>
            <a:chOff x="0" y="0"/>
            <a:chExt cx="1003300" cy="2184400"/>
          </a:xfrm>
        </p:grpSpPr>
        <p:sp>
          <p:nvSpPr>
            <p:cNvPr id="640" name="矩形 41"/>
            <p:cNvSpPr/>
            <p:nvPr/>
          </p:nvSpPr>
          <p:spPr>
            <a:xfrm>
              <a:off x="-1" y="-1"/>
              <a:ext cx="444501" cy="431801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矩形 43"/>
            <p:cNvSpPr/>
            <p:nvPr/>
          </p:nvSpPr>
          <p:spPr>
            <a:xfrm>
              <a:off x="-1" y="584200"/>
              <a:ext cx="444501" cy="4318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矩形 45"/>
            <p:cNvSpPr/>
            <p:nvPr/>
          </p:nvSpPr>
          <p:spPr>
            <a:xfrm>
              <a:off x="-1" y="1168400"/>
              <a:ext cx="444501" cy="431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矩形 46"/>
            <p:cNvSpPr/>
            <p:nvPr/>
          </p:nvSpPr>
          <p:spPr>
            <a:xfrm>
              <a:off x="-1" y="1752600"/>
              <a:ext cx="444501" cy="4318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矩形 47"/>
            <p:cNvSpPr/>
            <p:nvPr/>
          </p:nvSpPr>
          <p:spPr>
            <a:xfrm>
              <a:off x="558800" y="-1"/>
              <a:ext cx="444500" cy="43180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矩形 48"/>
            <p:cNvSpPr/>
            <p:nvPr/>
          </p:nvSpPr>
          <p:spPr>
            <a:xfrm>
              <a:off x="558800" y="584200"/>
              <a:ext cx="444500" cy="4318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矩形 49"/>
            <p:cNvSpPr/>
            <p:nvPr/>
          </p:nvSpPr>
          <p:spPr>
            <a:xfrm>
              <a:off x="558800" y="1168400"/>
              <a:ext cx="444500" cy="431800"/>
            </a:xfrm>
            <a:prstGeom prst="rect">
              <a:avLst/>
            </a:prstGeom>
            <a:solidFill>
              <a:srgbClr val="24285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矩形 51"/>
            <p:cNvSpPr/>
            <p:nvPr/>
          </p:nvSpPr>
          <p:spPr>
            <a:xfrm>
              <a:off x="558800" y="1752600"/>
              <a:ext cx="444500" cy="4318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51" name="群組 15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649" name="圖片 16" descr="圖片 1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0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52" name="圖片 18" descr="圖片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節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6" name="群組 7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64" name="圖片 8" descr="圖片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7" name="大標題文字"/>
          <p:cNvSpPr txBox="1">
            <a:spLocks noGrp="1"/>
          </p:cNvSpPr>
          <p:nvPr>
            <p:ph type="title"/>
          </p:nvPr>
        </p:nvSpPr>
        <p:spPr>
          <a:xfrm>
            <a:off x="4778221" y="2423871"/>
            <a:ext cx="6484727" cy="1345188"/>
          </a:xfrm>
          <a:prstGeom prst="rect">
            <a:avLst/>
          </a:prstGeom>
        </p:spPr>
        <p:txBody>
          <a:bodyPr anchor="b"/>
          <a:lstStyle>
            <a:lvl1pPr algn="ctr">
              <a:defRPr sz="4400"/>
            </a:lvl1pPr>
          </a:lstStyle>
          <a:p>
            <a:r>
              <a:t>大標題文字</a:t>
            </a:r>
          </a:p>
        </p:txBody>
      </p:sp>
      <p:sp>
        <p:nvSpPr>
          <p:cNvPr id="6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778221" y="3908457"/>
            <a:ext cx="6484727" cy="76266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78697B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78697B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78697B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78697B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78697B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grpSp>
        <p:nvGrpSpPr>
          <p:cNvPr id="75" name="群組 26"/>
          <p:cNvGrpSpPr/>
          <p:nvPr/>
        </p:nvGrpSpPr>
        <p:grpSpPr>
          <a:xfrm>
            <a:off x="931007" y="2018127"/>
            <a:ext cx="3683286" cy="2798548"/>
            <a:chOff x="0" y="0"/>
            <a:chExt cx="3683284" cy="2798546"/>
          </a:xfrm>
        </p:grpSpPr>
        <p:grpSp>
          <p:nvGrpSpPr>
            <p:cNvPr id="72" name="组合 3"/>
            <p:cNvGrpSpPr/>
            <p:nvPr/>
          </p:nvGrpSpPr>
          <p:grpSpPr>
            <a:xfrm>
              <a:off x="1930497" y="232782"/>
              <a:ext cx="1656185" cy="2209837"/>
              <a:chOff x="0" y="0"/>
              <a:chExt cx="1656183" cy="2209836"/>
            </a:xfrm>
          </p:grpSpPr>
          <p:sp>
            <p:nvSpPr>
              <p:cNvPr id="69" name="Freeform 5"/>
              <p:cNvSpPr/>
              <p:nvPr/>
            </p:nvSpPr>
            <p:spPr>
              <a:xfrm>
                <a:off x="-1" y="0"/>
                <a:ext cx="1103897" cy="1105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3" y="21600"/>
                    </a:moveTo>
                    <a:lnTo>
                      <a:pt x="0" y="10793"/>
                    </a:lnTo>
                    <a:lnTo>
                      <a:pt x="10793" y="0"/>
                    </a:lnTo>
                    <a:lnTo>
                      <a:pt x="21600" y="10793"/>
                    </a:lnTo>
                    <a:lnTo>
                      <a:pt x="10793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0" name="Freeform 6"/>
              <p:cNvSpPr/>
              <p:nvPr/>
            </p:nvSpPr>
            <p:spPr>
              <a:xfrm>
                <a:off x="-1" y="1105258"/>
                <a:ext cx="1103897" cy="1104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3" y="21600"/>
                    </a:moveTo>
                    <a:lnTo>
                      <a:pt x="0" y="10800"/>
                    </a:lnTo>
                    <a:lnTo>
                      <a:pt x="10793" y="0"/>
                    </a:lnTo>
                    <a:lnTo>
                      <a:pt x="21600" y="10800"/>
                    </a:lnTo>
                    <a:lnTo>
                      <a:pt x="10793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1" name="Freeform 7"/>
              <p:cNvSpPr/>
              <p:nvPr/>
            </p:nvSpPr>
            <p:spPr>
              <a:xfrm>
                <a:off x="551606" y="552289"/>
                <a:ext cx="1104578" cy="1105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0" y="10807"/>
                    </a:lnTo>
                    <a:lnTo>
                      <a:pt x="10800" y="0"/>
                    </a:lnTo>
                    <a:lnTo>
                      <a:pt x="21600" y="10807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2428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73" name="Freeform 3301"/>
            <p:cNvSpPr/>
            <p:nvPr/>
          </p:nvSpPr>
          <p:spPr>
            <a:xfrm>
              <a:off x="2636624" y="245682"/>
              <a:ext cx="1046661" cy="1047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3" y="21600"/>
                  </a:moveTo>
                  <a:lnTo>
                    <a:pt x="0" y="10807"/>
                  </a:lnTo>
                  <a:lnTo>
                    <a:pt x="10803" y="0"/>
                  </a:lnTo>
                  <a:lnTo>
                    <a:pt x="21600" y="10807"/>
                  </a:lnTo>
                  <a:lnTo>
                    <a:pt x="10803" y="21600"/>
                  </a:lnTo>
                  <a:close/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Freeform 3297"/>
            <p:cNvSpPr/>
            <p:nvPr/>
          </p:nvSpPr>
          <p:spPr>
            <a:xfrm>
              <a:off x="-1" y="-1"/>
              <a:ext cx="2796819" cy="279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21600"/>
                  </a:moveTo>
                  <a:lnTo>
                    <a:pt x="0" y="10797"/>
                  </a:lnTo>
                  <a:lnTo>
                    <a:pt x="10797" y="0"/>
                  </a:lnTo>
                  <a:lnTo>
                    <a:pt x="21600" y="10797"/>
                  </a:lnTo>
                  <a:lnTo>
                    <a:pt x="10797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381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6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1661872" y="2803912"/>
            <a:ext cx="1335088" cy="1217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DO Q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群組 36"/>
          <p:cNvGrpSpPr/>
          <p:nvPr/>
        </p:nvGrpSpPr>
        <p:grpSpPr>
          <a:xfrm>
            <a:off x="12496799" y="4530237"/>
            <a:ext cx="1003301" cy="2184401"/>
            <a:chOff x="0" y="0"/>
            <a:chExt cx="1003300" cy="2184400"/>
          </a:xfrm>
        </p:grpSpPr>
        <p:sp>
          <p:nvSpPr>
            <p:cNvPr id="660" name="矩形 41"/>
            <p:cNvSpPr/>
            <p:nvPr/>
          </p:nvSpPr>
          <p:spPr>
            <a:xfrm>
              <a:off x="-1" y="-1"/>
              <a:ext cx="444501" cy="431801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矩形 43"/>
            <p:cNvSpPr/>
            <p:nvPr/>
          </p:nvSpPr>
          <p:spPr>
            <a:xfrm>
              <a:off x="-1" y="584200"/>
              <a:ext cx="444501" cy="4318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矩形 45"/>
            <p:cNvSpPr/>
            <p:nvPr/>
          </p:nvSpPr>
          <p:spPr>
            <a:xfrm>
              <a:off x="-1" y="1168400"/>
              <a:ext cx="444501" cy="431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矩形 46"/>
            <p:cNvSpPr/>
            <p:nvPr/>
          </p:nvSpPr>
          <p:spPr>
            <a:xfrm>
              <a:off x="-1" y="1752600"/>
              <a:ext cx="444501" cy="4318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矩形 47"/>
            <p:cNvSpPr/>
            <p:nvPr/>
          </p:nvSpPr>
          <p:spPr>
            <a:xfrm>
              <a:off x="558800" y="-1"/>
              <a:ext cx="444500" cy="43180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矩形 48"/>
            <p:cNvSpPr/>
            <p:nvPr/>
          </p:nvSpPr>
          <p:spPr>
            <a:xfrm>
              <a:off x="558800" y="584200"/>
              <a:ext cx="444500" cy="4318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矩形 49"/>
            <p:cNvSpPr/>
            <p:nvPr/>
          </p:nvSpPr>
          <p:spPr>
            <a:xfrm>
              <a:off x="558800" y="1168400"/>
              <a:ext cx="444500" cy="431800"/>
            </a:xfrm>
            <a:prstGeom prst="rect">
              <a:avLst/>
            </a:prstGeom>
            <a:solidFill>
              <a:srgbClr val="24285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矩形 51"/>
            <p:cNvSpPr/>
            <p:nvPr/>
          </p:nvSpPr>
          <p:spPr>
            <a:xfrm>
              <a:off x="558800" y="1752600"/>
              <a:ext cx="444500" cy="4318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71" name="群組 15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669" name="圖片 16" descr="圖片 1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0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72" name="圖片 18" descr="圖片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圖片 2" descr="圖片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4" y="0"/>
            <a:ext cx="1218963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90" name="群組 36"/>
          <p:cNvGrpSpPr/>
          <p:nvPr/>
        </p:nvGrpSpPr>
        <p:grpSpPr>
          <a:xfrm>
            <a:off x="12496799" y="4530237"/>
            <a:ext cx="1003301" cy="2184401"/>
            <a:chOff x="0" y="0"/>
            <a:chExt cx="1003300" cy="2184400"/>
          </a:xfrm>
        </p:grpSpPr>
        <p:sp>
          <p:nvSpPr>
            <p:cNvPr id="682" name="矩形 41"/>
            <p:cNvSpPr/>
            <p:nvPr/>
          </p:nvSpPr>
          <p:spPr>
            <a:xfrm>
              <a:off x="-1" y="-1"/>
              <a:ext cx="444501" cy="431801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矩形 43"/>
            <p:cNvSpPr/>
            <p:nvPr/>
          </p:nvSpPr>
          <p:spPr>
            <a:xfrm>
              <a:off x="-1" y="584200"/>
              <a:ext cx="444501" cy="4318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矩形 45"/>
            <p:cNvSpPr/>
            <p:nvPr/>
          </p:nvSpPr>
          <p:spPr>
            <a:xfrm>
              <a:off x="-1" y="1168400"/>
              <a:ext cx="444501" cy="43180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矩形 46"/>
            <p:cNvSpPr/>
            <p:nvPr/>
          </p:nvSpPr>
          <p:spPr>
            <a:xfrm>
              <a:off x="-1" y="1752600"/>
              <a:ext cx="444501" cy="43180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矩形 47"/>
            <p:cNvSpPr/>
            <p:nvPr/>
          </p:nvSpPr>
          <p:spPr>
            <a:xfrm>
              <a:off x="558800" y="-1"/>
              <a:ext cx="444500" cy="43180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矩形 48"/>
            <p:cNvSpPr/>
            <p:nvPr/>
          </p:nvSpPr>
          <p:spPr>
            <a:xfrm>
              <a:off x="558800" y="584200"/>
              <a:ext cx="444500" cy="4318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矩形 49"/>
            <p:cNvSpPr/>
            <p:nvPr/>
          </p:nvSpPr>
          <p:spPr>
            <a:xfrm>
              <a:off x="558800" y="1168400"/>
              <a:ext cx="444500" cy="431800"/>
            </a:xfrm>
            <a:prstGeom prst="rect">
              <a:avLst/>
            </a:prstGeom>
            <a:solidFill>
              <a:srgbClr val="24285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矩形 51"/>
            <p:cNvSpPr/>
            <p:nvPr/>
          </p:nvSpPr>
          <p:spPr>
            <a:xfrm>
              <a:off x="558800" y="1752600"/>
              <a:ext cx="444500" cy="4318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93" name="群組 15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691" name="圖片 16" descr="圖片 1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2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4" name="文字方塊 1"/>
          <p:cNvSpPr txBox="1"/>
          <p:nvPr/>
        </p:nvSpPr>
        <p:spPr>
          <a:xfrm>
            <a:off x="3989357" y="2767279"/>
            <a:ext cx="4213286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8000" b="1"/>
            </a:lvl1pPr>
          </a:lstStyle>
          <a:p>
            <a:r>
              <a:t>THE END</a:t>
            </a:r>
          </a:p>
        </p:txBody>
      </p:sp>
      <p:pic>
        <p:nvPicPr>
          <p:cNvPr id="695" name="圖片 20" descr="圖片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頁首">
    <p:bg>
      <p:bgPr>
        <a:solidFill>
          <a:srgbClr val="FFCA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xmlns="" id="{6B00547E-42AF-894A-A468-3801EA649FE7}"/>
              </a:ext>
            </a:extLst>
          </p:cNvPr>
          <p:cNvSpPr/>
          <p:nvPr userDrawn="1"/>
        </p:nvSpPr>
        <p:spPr>
          <a:xfrm>
            <a:off x="1109272" y="203374"/>
            <a:ext cx="9930983" cy="11351317"/>
          </a:xfrm>
          <a:prstGeom prst="ellipse">
            <a:avLst/>
          </a:prstGeom>
          <a:solidFill>
            <a:srgbClr val="FFD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17FAAFD4-B223-EA44-BD4C-5B9DCDDFF621}"/>
              </a:ext>
            </a:extLst>
          </p:cNvPr>
          <p:cNvSpPr/>
          <p:nvPr userDrawn="1"/>
        </p:nvSpPr>
        <p:spPr>
          <a:xfrm>
            <a:off x="742013" y="4969767"/>
            <a:ext cx="10785423" cy="4368746"/>
          </a:xfrm>
          <a:prstGeom prst="ellipse">
            <a:avLst/>
          </a:prstGeom>
          <a:solidFill>
            <a:srgbClr val="99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71EA13-4B5C-5D4E-98A3-4C098D2F86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1" b="21674"/>
          <a:stretch/>
        </p:blipFill>
        <p:spPr>
          <a:xfrm>
            <a:off x="2123594" y="0"/>
            <a:ext cx="7948058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F7FD2324-88AC-4ED0-8BE1-6AE6369C44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/>
            <a:endParaRPr lang="zh-TW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433730-6032-B34A-A307-FE9EDC0384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90" y="6364042"/>
            <a:ext cx="2003771" cy="4007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0BB9CFF-36C7-4EA0-938E-6D23D6EB4D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73" y="1139662"/>
            <a:ext cx="5763780" cy="1545339"/>
          </a:xfrm>
          <a:prstGeom prst="rect">
            <a:avLst/>
          </a:prstGeom>
        </p:spPr>
      </p:pic>
      <p:pic>
        <p:nvPicPr>
          <p:cNvPr id="11" name="Picture 23">
            <a:extLst>
              <a:ext uri="{FF2B5EF4-FFF2-40B4-BE49-F238E27FC236}">
                <a16:creationId xmlns:a16="http://schemas.microsoft.com/office/drawing/2014/main" xmlns="" id="{01F7E9DA-9068-4B04-9E0C-0AC53794DB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35" y="86708"/>
            <a:ext cx="2815265" cy="4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投影片目錄_4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" name="群組 9"/>
          <p:cNvGrpSpPr/>
          <p:nvPr/>
        </p:nvGrpSpPr>
        <p:grpSpPr>
          <a:xfrm>
            <a:off x="1293339" y="1830472"/>
            <a:ext cx="2203848" cy="3299297"/>
            <a:chOff x="0" y="0"/>
            <a:chExt cx="2203847" cy="3299295"/>
          </a:xfrm>
        </p:grpSpPr>
        <p:grpSp>
          <p:nvGrpSpPr>
            <p:cNvPr id="87" name="群組 8"/>
            <p:cNvGrpSpPr/>
            <p:nvPr/>
          </p:nvGrpSpPr>
          <p:grpSpPr>
            <a:xfrm>
              <a:off x="19447" y="112949"/>
              <a:ext cx="2184401" cy="3073401"/>
              <a:chOff x="0" y="0"/>
              <a:chExt cx="2184400" cy="3073400"/>
            </a:xfrm>
          </p:grpSpPr>
          <p:sp>
            <p:nvSpPr>
              <p:cNvPr id="85" name="矩形 7"/>
              <p:cNvSpPr/>
              <p:nvPr/>
            </p:nvSpPr>
            <p:spPr>
              <a:xfrm>
                <a:off x="0" y="0"/>
                <a:ext cx="2184400" cy="3073400"/>
              </a:xfrm>
              <a:prstGeom prst="rect">
                <a:avLst/>
              </a:prstGeom>
              <a:noFill/>
              <a:ln w="7620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" name="MH_Others_1"/>
              <p:cNvSpPr txBox="1"/>
              <p:nvPr/>
            </p:nvSpPr>
            <p:spPr>
              <a:xfrm>
                <a:off x="581025" y="0"/>
                <a:ext cx="1479549" cy="3073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vert="eaVert" wrap="square" lIns="0" tIns="0" rIns="0" bIns="0" numCol="1" anchor="ctr">
                <a:spAutoFit/>
              </a:bodyPr>
              <a:lstStyle>
                <a:lvl1pPr algn="ctr">
                  <a:defRPr sz="11500" b="1">
                    <a:solidFill>
                      <a:srgbClr val="262626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目錄</a:t>
                </a:r>
              </a:p>
            </p:txBody>
          </p:sp>
        </p:grpSp>
        <p:sp>
          <p:nvSpPr>
            <p:cNvPr id="88" name="MH_Others_2"/>
            <p:cNvSpPr txBox="1"/>
            <p:nvPr/>
          </p:nvSpPr>
          <p:spPr>
            <a:xfrm rot="5400000">
              <a:off x="-1344848" y="1344847"/>
              <a:ext cx="3299296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4000" b="1">
                  <a:solidFill>
                    <a:srgbClr val="26262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CONTENTS</a:t>
              </a:r>
            </a:p>
          </p:txBody>
        </p:sp>
      </p:grpSp>
      <p:sp>
        <p:nvSpPr>
          <p:cNvPr id="90" name="矩形 77"/>
          <p:cNvSpPr/>
          <p:nvPr/>
        </p:nvSpPr>
        <p:spPr>
          <a:xfrm>
            <a:off x="3263186" y="1710022"/>
            <a:ext cx="468001" cy="466798"/>
          </a:xfrm>
          <a:prstGeom prst="rect">
            <a:avLst/>
          </a:prstGeom>
          <a:ln w="76200">
            <a:solidFill>
              <a:srgbClr val="364A7E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3" name="群組 23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91" name="圖片 19" descr="圖片 1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6" name="橢圓 15"/>
          <p:cNvGrpSpPr/>
          <p:nvPr/>
        </p:nvGrpSpPr>
        <p:grpSpPr>
          <a:xfrm>
            <a:off x="4745852" y="1326632"/>
            <a:ext cx="720001" cy="720001"/>
            <a:chOff x="0" y="0"/>
            <a:chExt cx="719999" cy="719999"/>
          </a:xfrm>
        </p:grpSpPr>
        <p:sp>
          <p:nvSpPr>
            <p:cNvPr id="94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085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95" name="1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9" name="橢圓 17"/>
          <p:cNvGrpSpPr/>
          <p:nvPr/>
        </p:nvGrpSpPr>
        <p:grpSpPr>
          <a:xfrm>
            <a:off x="4745852" y="2488210"/>
            <a:ext cx="720001" cy="720001"/>
            <a:chOff x="0" y="0"/>
            <a:chExt cx="719999" cy="719999"/>
          </a:xfrm>
        </p:grpSpPr>
        <p:sp>
          <p:nvSpPr>
            <p:cNvPr id="97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5B5B5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98" name="2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2" name="橢圓 22"/>
          <p:cNvGrpSpPr/>
          <p:nvPr/>
        </p:nvGrpSpPr>
        <p:grpSpPr>
          <a:xfrm>
            <a:off x="4745852" y="3649788"/>
            <a:ext cx="720001" cy="720001"/>
            <a:chOff x="0" y="0"/>
            <a:chExt cx="719999" cy="719999"/>
          </a:xfrm>
        </p:grpSpPr>
        <p:sp>
          <p:nvSpPr>
            <p:cNvPr id="100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085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101" name="3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05" name="橢圓 26"/>
          <p:cNvGrpSpPr/>
          <p:nvPr/>
        </p:nvGrpSpPr>
        <p:grpSpPr>
          <a:xfrm>
            <a:off x="4745852" y="4811367"/>
            <a:ext cx="720001" cy="720001"/>
            <a:chOff x="0" y="0"/>
            <a:chExt cx="719999" cy="719999"/>
          </a:xfrm>
        </p:grpSpPr>
        <p:sp>
          <p:nvSpPr>
            <p:cNvPr id="103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5B5B5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104" name="4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0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715000" y="1460244"/>
            <a:ext cx="5638800" cy="50332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800"/>
            </a:lvl1pPr>
            <a:lvl2pPr marL="723900" indent="-266700">
              <a:buFontTx/>
              <a:defRPr sz="2800"/>
            </a:lvl2pPr>
            <a:lvl3pPr marL="1234439" indent="-320039">
              <a:buFontTx/>
              <a:defRPr sz="2800"/>
            </a:lvl3pPr>
            <a:lvl4pPr marL="1727200" indent="-355600">
              <a:buFontTx/>
              <a:defRPr sz="2800"/>
            </a:lvl4pPr>
            <a:lvl5pPr marL="2184400" indent="-355600">
              <a:buFontTx/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7" name="文字版面配置區 2"/>
          <p:cNvSpPr>
            <a:spLocks noGrp="1"/>
          </p:cNvSpPr>
          <p:nvPr>
            <p:ph type="body" sz="quarter" idx="13"/>
          </p:nvPr>
        </p:nvSpPr>
        <p:spPr>
          <a:xfrm>
            <a:off x="5715000" y="2596550"/>
            <a:ext cx="5638800" cy="5033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800"/>
            </a:pPr>
            <a:endParaRPr/>
          </a:p>
        </p:txBody>
      </p:sp>
      <p:sp>
        <p:nvSpPr>
          <p:cNvPr id="108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5715000" y="3758127"/>
            <a:ext cx="5638800" cy="5033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800"/>
            </a:pPr>
            <a:endParaRPr/>
          </a:p>
        </p:txBody>
      </p:sp>
      <p:sp>
        <p:nvSpPr>
          <p:cNvPr id="109" name="文字版面配置區 2"/>
          <p:cNvSpPr>
            <a:spLocks noGrp="1"/>
          </p:cNvSpPr>
          <p:nvPr>
            <p:ph type="body" sz="quarter" idx="15"/>
          </p:nvPr>
        </p:nvSpPr>
        <p:spPr>
          <a:xfrm>
            <a:off x="5715000" y="4920822"/>
            <a:ext cx="5638800" cy="5033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800"/>
            </a:pPr>
            <a:endParaRPr/>
          </a:p>
        </p:txBody>
      </p:sp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投影片目錄_3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群組 9"/>
          <p:cNvGrpSpPr/>
          <p:nvPr/>
        </p:nvGrpSpPr>
        <p:grpSpPr>
          <a:xfrm>
            <a:off x="1293339" y="1830472"/>
            <a:ext cx="2203848" cy="3299297"/>
            <a:chOff x="0" y="0"/>
            <a:chExt cx="2203847" cy="3299295"/>
          </a:xfrm>
        </p:grpSpPr>
        <p:grpSp>
          <p:nvGrpSpPr>
            <p:cNvPr id="120" name="群組 8"/>
            <p:cNvGrpSpPr/>
            <p:nvPr/>
          </p:nvGrpSpPr>
          <p:grpSpPr>
            <a:xfrm>
              <a:off x="19447" y="112949"/>
              <a:ext cx="2184401" cy="3073401"/>
              <a:chOff x="0" y="0"/>
              <a:chExt cx="2184400" cy="3073400"/>
            </a:xfrm>
          </p:grpSpPr>
          <p:sp>
            <p:nvSpPr>
              <p:cNvPr id="118" name="矩形 7"/>
              <p:cNvSpPr/>
              <p:nvPr/>
            </p:nvSpPr>
            <p:spPr>
              <a:xfrm>
                <a:off x="0" y="0"/>
                <a:ext cx="2184400" cy="3073400"/>
              </a:xfrm>
              <a:prstGeom prst="rect">
                <a:avLst/>
              </a:prstGeom>
              <a:noFill/>
              <a:ln w="7620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9" name="MH_Others_1"/>
              <p:cNvSpPr txBox="1"/>
              <p:nvPr/>
            </p:nvSpPr>
            <p:spPr>
              <a:xfrm>
                <a:off x="581025" y="0"/>
                <a:ext cx="1479549" cy="3073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vert="eaVert" wrap="square" lIns="0" tIns="0" rIns="0" bIns="0" numCol="1" anchor="ctr">
                <a:spAutoFit/>
              </a:bodyPr>
              <a:lstStyle>
                <a:lvl1pPr algn="ctr">
                  <a:defRPr sz="11500" b="1">
                    <a:solidFill>
                      <a:srgbClr val="262626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目錄</a:t>
                </a:r>
              </a:p>
            </p:txBody>
          </p:sp>
        </p:grpSp>
        <p:sp>
          <p:nvSpPr>
            <p:cNvPr id="121" name="MH_Others_2"/>
            <p:cNvSpPr txBox="1"/>
            <p:nvPr/>
          </p:nvSpPr>
          <p:spPr>
            <a:xfrm rot="5400000">
              <a:off x="-1344848" y="1344847"/>
              <a:ext cx="3299296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4000" b="1">
                  <a:solidFill>
                    <a:srgbClr val="26262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CONTENTS</a:t>
              </a:r>
            </a:p>
          </p:txBody>
        </p:sp>
      </p:grpSp>
      <p:sp>
        <p:nvSpPr>
          <p:cNvPr id="123" name="矩形 77"/>
          <p:cNvSpPr/>
          <p:nvPr/>
        </p:nvSpPr>
        <p:spPr>
          <a:xfrm>
            <a:off x="3263186" y="1710022"/>
            <a:ext cx="468001" cy="466798"/>
          </a:xfrm>
          <a:prstGeom prst="rect">
            <a:avLst/>
          </a:prstGeom>
          <a:ln w="76200">
            <a:solidFill>
              <a:srgbClr val="364A7E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" name="群組 23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124" name="圖片 19" descr="圖片 1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9" name="橢圓 15"/>
          <p:cNvGrpSpPr/>
          <p:nvPr/>
        </p:nvGrpSpPr>
        <p:grpSpPr>
          <a:xfrm>
            <a:off x="4745852" y="1915716"/>
            <a:ext cx="720001" cy="720001"/>
            <a:chOff x="0" y="0"/>
            <a:chExt cx="719999" cy="719999"/>
          </a:xfrm>
        </p:grpSpPr>
        <p:sp>
          <p:nvSpPr>
            <p:cNvPr id="127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085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128" name="1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2" name="橢圓 17"/>
          <p:cNvGrpSpPr/>
          <p:nvPr/>
        </p:nvGrpSpPr>
        <p:grpSpPr>
          <a:xfrm>
            <a:off x="4745852" y="3077294"/>
            <a:ext cx="720001" cy="720001"/>
            <a:chOff x="0" y="0"/>
            <a:chExt cx="719999" cy="719999"/>
          </a:xfrm>
        </p:grpSpPr>
        <p:sp>
          <p:nvSpPr>
            <p:cNvPr id="130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5B5B5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131" name="2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5" name="橢圓 22"/>
          <p:cNvGrpSpPr/>
          <p:nvPr/>
        </p:nvGrpSpPr>
        <p:grpSpPr>
          <a:xfrm>
            <a:off x="4745852" y="4238873"/>
            <a:ext cx="720001" cy="720001"/>
            <a:chOff x="0" y="0"/>
            <a:chExt cx="719999" cy="719999"/>
          </a:xfrm>
        </p:grpSpPr>
        <p:sp>
          <p:nvSpPr>
            <p:cNvPr id="133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085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134" name="3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3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715000" y="2049328"/>
            <a:ext cx="5638800" cy="50332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800"/>
            </a:lvl1pPr>
            <a:lvl2pPr marL="723900" indent="-266700">
              <a:buFontTx/>
              <a:defRPr sz="2800"/>
            </a:lvl2pPr>
            <a:lvl3pPr marL="1234439" indent="-320039">
              <a:buFontTx/>
              <a:defRPr sz="2800"/>
            </a:lvl3pPr>
            <a:lvl4pPr marL="1727200" indent="-355600">
              <a:buFontTx/>
              <a:defRPr sz="2800"/>
            </a:lvl4pPr>
            <a:lvl5pPr marL="2184400" indent="-355600">
              <a:buFontTx/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7" name="文字版面配置區 2"/>
          <p:cNvSpPr>
            <a:spLocks noGrp="1"/>
          </p:cNvSpPr>
          <p:nvPr>
            <p:ph type="body" sz="quarter" idx="13"/>
          </p:nvPr>
        </p:nvSpPr>
        <p:spPr>
          <a:xfrm>
            <a:off x="5715000" y="3185634"/>
            <a:ext cx="5638800" cy="5033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800"/>
            </a:pPr>
            <a:endParaRPr/>
          </a:p>
        </p:txBody>
      </p:sp>
      <p:sp>
        <p:nvSpPr>
          <p:cNvPr id="138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5715000" y="4347212"/>
            <a:ext cx="5638800" cy="5033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800"/>
            </a:pPr>
            <a:endParaRPr/>
          </a:p>
        </p:txBody>
      </p:sp>
      <p:sp>
        <p:nvSpPr>
          <p:cNvPr id="13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投影片目錄_5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1" name="群組 9"/>
          <p:cNvGrpSpPr/>
          <p:nvPr/>
        </p:nvGrpSpPr>
        <p:grpSpPr>
          <a:xfrm>
            <a:off x="1293339" y="1830472"/>
            <a:ext cx="2203848" cy="3299297"/>
            <a:chOff x="0" y="0"/>
            <a:chExt cx="2203847" cy="3299295"/>
          </a:xfrm>
        </p:grpSpPr>
        <p:grpSp>
          <p:nvGrpSpPr>
            <p:cNvPr id="149" name="群組 8"/>
            <p:cNvGrpSpPr/>
            <p:nvPr/>
          </p:nvGrpSpPr>
          <p:grpSpPr>
            <a:xfrm>
              <a:off x="19447" y="112949"/>
              <a:ext cx="2184401" cy="3073401"/>
              <a:chOff x="0" y="0"/>
              <a:chExt cx="2184400" cy="3073400"/>
            </a:xfrm>
          </p:grpSpPr>
          <p:sp>
            <p:nvSpPr>
              <p:cNvPr id="147" name="矩形 7"/>
              <p:cNvSpPr/>
              <p:nvPr/>
            </p:nvSpPr>
            <p:spPr>
              <a:xfrm>
                <a:off x="0" y="0"/>
                <a:ext cx="2184400" cy="3073400"/>
              </a:xfrm>
              <a:prstGeom prst="rect">
                <a:avLst/>
              </a:prstGeom>
              <a:noFill/>
              <a:ln w="7620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MH_Others_1"/>
              <p:cNvSpPr txBox="1"/>
              <p:nvPr/>
            </p:nvSpPr>
            <p:spPr>
              <a:xfrm>
                <a:off x="581025" y="0"/>
                <a:ext cx="1479549" cy="3073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vert="eaVert" wrap="square" lIns="0" tIns="0" rIns="0" bIns="0" numCol="1" anchor="ctr">
                <a:spAutoFit/>
              </a:bodyPr>
              <a:lstStyle>
                <a:lvl1pPr algn="ctr">
                  <a:defRPr sz="11500" b="1">
                    <a:solidFill>
                      <a:srgbClr val="262626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目錄</a:t>
                </a:r>
              </a:p>
            </p:txBody>
          </p:sp>
        </p:grpSp>
        <p:sp>
          <p:nvSpPr>
            <p:cNvPr id="150" name="MH_Others_2"/>
            <p:cNvSpPr txBox="1"/>
            <p:nvPr/>
          </p:nvSpPr>
          <p:spPr>
            <a:xfrm rot="5400000">
              <a:off x="-1344848" y="1344847"/>
              <a:ext cx="3299296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4000" b="1">
                  <a:solidFill>
                    <a:srgbClr val="26262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CONTENTS</a:t>
              </a:r>
            </a:p>
          </p:txBody>
        </p:sp>
      </p:grpSp>
      <p:sp>
        <p:nvSpPr>
          <p:cNvPr id="152" name="矩形 77"/>
          <p:cNvSpPr/>
          <p:nvPr/>
        </p:nvSpPr>
        <p:spPr>
          <a:xfrm>
            <a:off x="3263186" y="1710022"/>
            <a:ext cx="468001" cy="466798"/>
          </a:xfrm>
          <a:prstGeom prst="rect">
            <a:avLst/>
          </a:prstGeom>
          <a:ln w="76200">
            <a:solidFill>
              <a:srgbClr val="364A7E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5" name="群組 23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153" name="圖片 19" descr="圖片 1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8" name="橢圓 15"/>
          <p:cNvGrpSpPr/>
          <p:nvPr/>
        </p:nvGrpSpPr>
        <p:grpSpPr>
          <a:xfrm>
            <a:off x="4731434" y="1021572"/>
            <a:ext cx="720001" cy="720001"/>
            <a:chOff x="0" y="0"/>
            <a:chExt cx="719999" cy="719999"/>
          </a:xfrm>
        </p:grpSpPr>
        <p:sp>
          <p:nvSpPr>
            <p:cNvPr id="156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085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157" name="1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1" name="橢圓 17"/>
          <p:cNvGrpSpPr/>
          <p:nvPr/>
        </p:nvGrpSpPr>
        <p:grpSpPr>
          <a:xfrm>
            <a:off x="4731434" y="2063582"/>
            <a:ext cx="720001" cy="720001"/>
            <a:chOff x="0" y="0"/>
            <a:chExt cx="719999" cy="719999"/>
          </a:xfrm>
        </p:grpSpPr>
        <p:sp>
          <p:nvSpPr>
            <p:cNvPr id="159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5B5B5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160" name="2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4" name="橢圓 22"/>
          <p:cNvGrpSpPr/>
          <p:nvPr/>
        </p:nvGrpSpPr>
        <p:grpSpPr>
          <a:xfrm>
            <a:off x="4731434" y="3105593"/>
            <a:ext cx="720001" cy="720001"/>
            <a:chOff x="0" y="0"/>
            <a:chExt cx="719999" cy="719999"/>
          </a:xfrm>
        </p:grpSpPr>
        <p:sp>
          <p:nvSpPr>
            <p:cNvPr id="162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085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163" name="3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7" name="橢圓 26"/>
          <p:cNvGrpSpPr/>
          <p:nvPr/>
        </p:nvGrpSpPr>
        <p:grpSpPr>
          <a:xfrm>
            <a:off x="4731434" y="4147604"/>
            <a:ext cx="720001" cy="720001"/>
            <a:chOff x="0" y="0"/>
            <a:chExt cx="719999" cy="719999"/>
          </a:xfrm>
        </p:grpSpPr>
        <p:sp>
          <p:nvSpPr>
            <p:cNvPr id="165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5B5B5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166" name="4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6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715000" y="1129910"/>
            <a:ext cx="5638800" cy="50332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800"/>
            </a:lvl1pPr>
            <a:lvl2pPr marL="723900" indent="-266700">
              <a:buFontTx/>
              <a:defRPr sz="2800"/>
            </a:lvl2pPr>
            <a:lvl3pPr marL="1234439" indent="-320039">
              <a:buFontTx/>
              <a:defRPr sz="2800"/>
            </a:lvl3pPr>
            <a:lvl4pPr marL="1727200" indent="-355600">
              <a:buFontTx/>
              <a:defRPr sz="2800"/>
            </a:lvl4pPr>
            <a:lvl5pPr marL="2184400" indent="-355600">
              <a:buFontTx/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9" name="文字版面配置區 2"/>
          <p:cNvSpPr>
            <a:spLocks noGrp="1"/>
          </p:cNvSpPr>
          <p:nvPr>
            <p:ph type="body" sz="quarter" idx="13"/>
          </p:nvPr>
        </p:nvSpPr>
        <p:spPr>
          <a:xfrm>
            <a:off x="5715000" y="2196638"/>
            <a:ext cx="5638800" cy="5033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800"/>
            </a:pPr>
            <a:endParaRPr/>
          </a:p>
        </p:txBody>
      </p:sp>
      <p:sp>
        <p:nvSpPr>
          <p:cNvPr id="170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5715000" y="3213933"/>
            <a:ext cx="5638800" cy="5033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800"/>
            </a:pPr>
            <a:endParaRPr/>
          </a:p>
        </p:txBody>
      </p:sp>
      <p:sp>
        <p:nvSpPr>
          <p:cNvPr id="171" name="文字版面配置區 2"/>
          <p:cNvSpPr>
            <a:spLocks noGrp="1"/>
          </p:cNvSpPr>
          <p:nvPr>
            <p:ph type="body" sz="quarter" idx="15"/>
          </p:nvPr>
        </p:nvSpPr>
        <p:spPr>
          <a:xfrm>
            <a:off x="5715000" y="4255416"/>
            <a:ext cx="5638800" cy="5033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800"/>
            </a:pPr>
            <a:endParaRPr/>
          </a:p>
        </p:txBody>
      </p:sp>
      <p:grpSp>
        <p:nvGrpSpPr>
          <p:cNvPr id="174" name="橢圓 21"/>
          <p:cNvGrpSpPr/>
          <p:nvPr/>
        </p:nvGrpSpPr>
        <p:grpSpPr>
          <a:xfrm>
            <a:off x="4731434" y="5189613"/>
            <a:ext cx="720001" cy="720001"/>
            <a:chOff x="0" y="0"/>
            <a:chExt cx="719999" cy="719999"/>
          </a:xfrm>
        </p:grpSpPr>
        <p:sp>
          <p:nvSpPr>
            <p:cNvPr id="172" name="圓形"/>
            <p:cNvSpPr/>
            <p:nvPr/>
          </p:nvSpPr>
          <p:spPr>
            <a:xfrm>
              <a:off x="0" y="0"/>
              <a:ext cx="720000" cy="720000"/>
            </a:xfrm>
            <a:prstGeom prst="ellipse">
              <a:avLst/>
            </a:prstGeom>
            <a:solidFill>
              <a:srgbClr val="085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pPr>
              <a:endParaRPr/>
            </a:p>
          </p:txBody>
        </p:sp>
        <p:sp>
          <p:nvSpPr>
            <p:cNvPr id="173" name="5"/>
            <p:cNvSpPr txBox="1"/>
            <p:nvPr/>
          </p:nvSpPr>
          <p:spPr>
            <a:xfrm>
              <a:off x="105441" y="98380"/>
              <a:ext cx="5091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75" name="文字版面配置區 2"/>
          <p:cNvSpPr>
            <a:spLocks noGrp="1"/>
          </p:cNvSpPr>
          <p:nvPr>
            <p:ph type="body" sz="quarter" idx="16"/>
          </p:nvPr>
        </p:nvSpPr>
        <p:spPr>
          <a:xfrm>
            <a:off x="5715000" y="5296901"/>
            <a:ext cx="5638800" cy="5033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800"/>
            </a:pPr>
            <a:endParaRPr/>
          </a:p>
        </p:txBody>
      </p:sp>
      <p:sp>
        <p:nvSpPr>
          <p:cNvPr id="1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577356"/>
            <a:ext cx="5181600" cy="4599607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grpSp>
        <p:nvGrpSpPr>
          <p:cNvPr id="188" name="群組 10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186" name="圖片 11" descr="圖片 1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9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5B5B5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rgbClr val="0857A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金字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00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4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202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4" name="群組 12"/>
          <p:cNvGrpSpPr/>
          <p:nvPr/>
        </p:nvGrpSpPr>
        <p:grpSpPr>
          <a:xfrm>
            <a:off x="877681" y="1577356"/>
            <a:ext cx="10436639" cy="4392338"/>
            <a:chOff x="0" y="0"/>
            <a:chExt cx="10436637" cy="4392337"/>
          </a:xfrm>
        </p:grpSpPr>
        <p:sp>
          <p:nvSpPr>
            <p:cNvPr id="205" name="Rectangle 2"/>
            <p:cNvSpPr/>
            <p:nvPr/>
          </p:nvSpPr>
          <p:spPr>
            <a:xfrm>
              <a:off x="2028257" y="30756"/>
              <a:ext cx="8408381" cy="972299"/>
            </a:xfrm>
            <a:prstGeom prst="rect">
              <a:avLst/>
            </a:prstGeom>
            <a:solidFill>
              <a:srgbClr val="DAE0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206" name="Rectangle 4"/>
            <p:cNvSpPr/>
            <p:nvPr/>
          </p:nvSpPr>
          <p:spPr>
            <a:xfrm>
              <a:off x="2835274" y="2257842"/>
              <a:ext cx="7601364" cy="981120"/>
            </a:xfrm>
            <a:prstGeom prst="rect">
              <a:avLst/>
            </a:prstGeom>
            <a:solidFill>
              <a:srgbClr val="DEEC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207" name="Rectangle 5"/>
            <p:cNvSpPr/>
            <p:nvPr/>
          </p:nvSpPr>
          <p:spPr>
            <a:xfrm>
              <a:off x="3609156" y="3395909"/>
              <a:ext cx="6827482" cy="990146"/>
            </a:xfrm>
            <a:prstGeom prst="rect">
              <a:avLst/>
            </a:prstGeom>
            <a:solidFill>
              <a:srgbClr val="EBE9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sp>
          <p:nvSpPr>
            <p:cNvPr id="208" name="Rectangle 2"/>
            <p:cNvSpPr/>
            <p:nvPr/>
          </p:nvSpPr>
          <p:spPr>
            <a:xfrm>
              <a:off x="2329075" y="1128341"/>
              <a:ext cx="8107563" cy="1000080"/>
            </a:xfrm>
            <a:prstGeom prst="rect">
              <a:avLst/>
            </a:prstGeom>
            <a:solidFill>
              <a:srgbClr val="E5E9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endParaRPr/>
            </a:p>
          </p:txBody>
        </p:sp>
        <p:grpSp>
          <p:nvGrpSpPr>
            <p:cNvPr id="213" name="Group 14"/>
            <p:cNvGrpSpPr/>
            <p:nvPr/>
          </p:nvGrpSpPr>
          <p:grpSpPr>
            <a:xfrm>
              <a:off x="0" y="0"/>
              <a:ext cx="4171177" cy="4392338"/>
              <a:chOff x="0" y="0"/>
              <a:chExt cx="4171176" cy="4392337"/>
            </a:xfrm>
          </p:grpSpPr>
          <p:sp>
            <p:nvSpPr>
              <p:cNvPr id="209" name="Freeform 21"/>
              <p:cNvSpPr/>
              <p:nvPr/>
            </p:nvSpPr>
            <p:spPr>
              <a:xfrm>
                <a:off x="0" y="3392497"/>
                <a:ext cx="4171177" cy="999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560"/>
                    </a:lnTo>
                    <a:lnTo>
                      <a:pt x="19115" y="40"/>
                    </a:lnTo>
                    <a:lnTo>
                      <a:pt x="2434" y="0"/>
                    </a:lnTo>
                    <a:lnTo>
                      <a:pt x="0" y="21600"/>
                    </a:lnTo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210" name="Freeform 26"/>
              <p:cNvSpPr/>
              <p:nvPr/>
            </p:nvSpPr>
            <p:spPr>
              <a:xfrm>
                <a:off x="530237" y="2265987"/>
                <a:ext cx="3107489" cy="978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8210" y="0"/>
                    </a:lnTo>
                    <a:lnTo>
                      <a:pt x="3197" y="0"/>
                    </a:lnTo>
                    <a:lnTo>
                      <a:pt x="0" y="21600"/>
                    </a:lnTo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211" name="Freeform 29"/>
              <p:cNvSpPr/>
              <p:nvPr/>
            </p:nvSpPr>
            <p:spPr>
              <a:xfrm>
                <a:off x="1044407" y="1136235"/>
                <a:ext cx="2016488" cy="9982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6575" y="0"/>
                    </a:lnTo>
                    <a:lnTo>
                      <a:pt x="5025" y="0"/>
                    </a:lnTo>
                    <a:lnTo>
                      <a:pt x="0" y="21600"/>
                    </a:lnTo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  <p:sp>
            <p:nvSpPr>
              <p:cNvPr id="212" name="Freeform 32"/>
              <p:cNvSpPr/>
              <p:nvPr/>
            </p:nvSpPr>
            <p:spPr>
              <a:xfrm>
                <a:off x="1573037" y="0"/>
                <a:ext cx="959219" cy="1001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479"/>
                    </a:moveTo>
                    <a:lnTo>
                      <a:pt x="21600" y="21600"/>
                    </a:lnTo>
                    <a:lnTo>
                      <a:pt x="10431" y="0"/>
                    </a:lnTo>
                    <a:lnTo>
                      <a:pt x="0" y="21479"/>
                    </a:ln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endParaRPr/>
              </a:p>
            </p:txBody>
          </p:sp>
        </p:grpSp>
      </p:grpSp>
      <p:sp>
        <p:nvSpPr>
          <p:cNvPr id="21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473700" y="1879411"/>
            <a:ext cx="5757739" cy="45500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/>
            </a:lvl1pPr>
            <a:lvl2pPr marL="647700" indent="-190500">
              <a:buFontTx/>
              <a:defRPr sz="2000"/>
            </a:lvl2pPr>
            <a:lvl3pPr marL="1143000" indent="-228600">
              <a:buFontTx/>
              <a:defRPr sz="2000"/>
            </a:lvl3pPr>
            <a:lvl4pPr marL="1625600" indent="-254000">
              <a:buFontTx/>
              <a:defRPr sz="2000"/>
            </a:lvl4pPr>
            <a:lvl5pPr marL="2082800" indent="-254000">
              <a:buFontTx/>
              <a:defRPr sz="2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6" name="文字版面配置區 31"/>
          <p:cNvSpPr>
            <a:spLocks noGrp="1"/>
          </p:cNvSpPr>
          <p:nvPr>
            <p:ph type="body" sz="quarter" idx="13"/>
          </p:nvPr>
        </p:nvSpPr>
        <p:spPr>
          <a:xfrm>
            <a:off x="5473700" y="2965205"/>
            <a:ext cx="5757740" cy="45500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/>
            </a:pPr>
            <a:endParaRPr/>
          </a:p>
        </p:txBody>
      </p:sp>
      <p:sp>
        <p:nvSpPr>
          <p:cNvPr id="217" name="文字版面配置區 31"/>
          <p:cNvSpPr>
            <a:spLocks noGrp="1"/>
          </p:cNvSpPr>
          <p:nvPr>
            <p:ph type="body" sz="quarter" idx="14"/>
          </p:nvPr>
        </p:nvSpPr>
        <p:spPr>
          <a:xfrm>
            <a:off x="5473698" y="4115320"/>
            <a:ext cx="5799180" cy="45500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/>
            </a:pPr>
            <a:endParaRPr/>
          </a:p>
        </p:txBody>
      </p:sp>
      <p:sp>
        <p:nvSpPr>
          <p:cNvPr id="218" name="文字版面配置區 31"/>
          <p:cNvSpPr>
            <a:spLocks noGrp="1"/>
          </p:cNvSpPr>
          <p:nvPr>
            <p:ph type="body" sz="quarter" idx="15"/>
          </p:nvPr>
        </p:nvSpPr>
        <p:spPr>
          <a:xfrm>
            <a:off x="5473698" y="5317325"/>
            <a:ext cx="5757741" cy="45500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/>
            </a:pPr>
            <a:endParaRPr/>
          </a:p>
        </p:txBody>
      </p:sp>
      <p:sp>
        <p:nvSpPr>
          <p:cNvPr id="219" name="文字版面配置區 31"/>
          <p:cNvSpPr>
            <a:spLocks noGrp="1"/>
          </p:cNvSpPr>
          <p:nvPr>
            <p:ph type="body" sz="quarter" idx="16"/>
          </p:nvPr>
        </p:nvSpPr>
        <p:spPr>
          <a:xfrm>
            <a:off x="1716641" y="5249886"/>
            <a:ext cx="2429010" cy="45500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文字版面配置區 31"/>
          <p:cNvSpPr>
            <a:spLocks noGrp="1"/>
          </p:cNvSpPr>
          <p:nvPr>
            <p:ph type="body" sz="quarter" idx="17"/>
          </p:nvPr>
        </p:nvSpPr>
        <p:spPr>
          <a:xfrm>
            <a:off x="1716641" y="4106612"/>
            <a:ext cx="2429010" cy="45500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文字版面配置區 31"/>
          <p:cNvSpPr>
            <a:spLocks noGrp="1"/>
          </p:cNvSpPr>
          <p:nvPr>
            <p:ph type="body" sz="quarter" idx="18"/>
          </p:nvPr>
        </p:nvSpPr>
        <p:spPr>
          <a:xfrm>
            <a:off x="1716641" y="2973349"/>
            <a:ext cx="2429010" cy="45500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文字版面配置區 31"/>
          <p:cNvSpPr>
            <a:spLocks noGrp="1"/>
          </p:cNvSpPr>
          <p:nvPr>
            <p:ph type="body" sz="quarter" idx="19"/>
          </p:nvPr>
        </p:nvSpPr>
        <p:spPr>
          <a:xfrm>
            <a:off x="1716641" y="1883178"/>
            <a:ext cx="2429010" cy="45500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項目清單_5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32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6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234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8" name="群組 53"/>
          <p:cNvGrpSpPr/>
          <p:nvPr/>
        </p:nvGrpSpPr>
        <p:grpSpPr>
          <a:xfrm>
            <a:off x="4016396" y="1775738"/>
            <a:ext cx="4157693" cy="4154200"/>
            <a:chOff x="0" y="0"/>
            <a:chExt cx="4157691" cy="4154199"/>
          </a:xfrm>
        </p:grpSpPr>
        <p:grpSp>
          <p:nvGrpSpPr>
            <p:cNvPr id="242" name="群組 54"/>
            <p:cNvGrpSpPr/>
            <p:nvPr/>
          </p:nvGrpSpPr>
          <p:grpSpPr>
            <a:xfrm>
              <a:off x="0" y="0"/>
              <a:ext cx="4157693" cy="4154199"/>
              <a:chOff x="0" y="0"/>
              <a:chExt cx="4157692" cy="4154198"/>
            </a:xfrm>
          </p:grpSpPr>
          <p:sp>
            <p:nvSpPr>
              <p:cNvPr id="237" name="Freeform 31"/>
              <p:cNvSpPr/>
              <p:nvPr/>
            </p:nvSpPr>
            <p:spPr>
              <a:xfrm>
                <a:off x="110720" y="13546"/>
                <a:ext cx="1960982" cy="17905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082" y="17286"/>
                    </a:moveTo>
                    <a:cubicBezTo>
                      <a:pt x="7082" y="17286"/>
                      <a:pt x="7171" y="17383"/>
                      <a:pt x="7288" y="17512"/>
                    </a:cubicBezTo>
                    <a:cubicBezTo>
                      <a:pt x="7435" y="17641"/>
                      <a:pt x="7670" y="17834"/>
                      <a:pt x="7905" y="18059"/>
                    </a:cubicBezTo>
                    <a:cubicBezTo>
                      <a:pt x="8405" y="18510"/>
                      <a:pt x="9110" y="19089"/>
                      <a:pt x="9816" y="19636"/>
                    </a:cubicBezTo>
                    <a:cubicBezTo>
                      <a:pt x="10521" y="20184"/>
                      <a:pt x="11226" y="20666"/>
                      <a:pt x="11784" y="21021"/>
                    </a:cubicBezTo>
                    <a:cubicBezTo>
                      <a:pt x="12343" y="21375"/>
                      <a:pt x="12725" y="21600"/>
                      <a:pt x="12725" y="21600"/>
                    </a:cubicBezTo>
                    <a:cubicBezTo>
                      <a:pt x="12725" y="21600"/>
                      <a:pt x="12725" y="21536"/>
                      <a:pt x="12754" y="21471"/>
                    </a:cubicBezTo>
                    <a:cubicBezTo>
                      <a:pt x="12784" y="21375"/>
                      <a:pt x="12813" y="21246"/>
                      <a:pt x="12872" y="21085"/>
                    </a:cubicBezTo>
                    <a:cubicBezTo>
                      <a:pt x="12901" y="21021"/>
                      <a:pt x="12931" y="20924"/>
                      <a:pt x="12960" y="20860"/>
                    </a:cubicBezTo>
                    <a:cubicBezTo>
                      <a:pt x="13019" y="20763"/>
                      <a:pt x="13048" y="20666"/>
                      <a:pt x="13078" y="20538"/>
                    </a:cubicBezTo>
                    <a:cubicBezTo>
                      <a:pt x="13136" y="20441"/>
                      <a:pt x="13195" y="20345"/>
                      <a:pt x="13224" y="20216"/>
                    </a:cubicBezTo>
                    <a:cubicBezTo>
                      <a:pt x="13254" y="20151"/>
                      <a:pt x="13283" y="20119"/>
                      <a:pt x="13313" y="20055"/>
                    </a:cubicBezTo>
                    <a:cubicBezTo>
                      <a:pt x="13342" y="19990"/>
                      <a:pt x="13371" y="19926"/>
                      <a:pt x="13401" y="19862"/>
                    </a:cubicBezTo>
                    <a:cubicBezTo>
                      <a:pt x="13636" y="19379"/>
                      <a:pt x="13930" y="18832"/>
                      <a:pt x="14312" y="18317"/>
                    </a:cubicBezTo>
                    <a:cubicBezTo>
                      <a:pt x="14723" y="17769"/>
                      <a:pt x="15164" y="17254"/>
                      <a:pt x="15664" y="16804"/>
                    </a:cubicBezTo>
                    <a:cubicBezTo>
                      <a:pt x="16163" y="16353"/>
                      <a:pt x="16722" y="15967"/>
                      <a:pt x="17251" y="15645"/>
                    </a:cubicBezTo>
                    <a:cubicBezTo>
                      <a:pt x="17809" y="15355"/>
                      <a:pt x="18338" y="15130"/>
                      <a:pt x="18808" y="14969"/>
                    </a:cubicBezTo>
                    <a:cubicBezTo>
                      <a:pt x="19278" y="14808"/>
                      <a:pt x="19690" y="14711"/>
                      <a:pt x="19984" y="14679"/>
                    </a:cubicBezTo>
                    <a:cubicBezTo>
                      <a:pt x="20131" y="14647"/>
                      <a:pt x="20248" y="14615"/>
                      <a:pt x="20336" y="14615"/>
                    </a:cubicBezTo>
                    <a:cubicBezTo>
                      <a:pt x="20424" y="14582"/>
                      <a:pt x="20454" y="14582"/>
                      <a:pt x="20454" y="14582"/>
                    </a:cubicBezTo>
                    <a:cubicBezTo>
                      <a:pt x="20454" y="14582"/>
                      <a:pt x="20454" y="14486"/>
                      <a:pt x="20483" y="14261"/>
                    </a:cubicBezTo>
                    <a:cubicBezTo>
                      <a:pt x="20483" y="14067"/>
                      <a:pt x="20513" y="13778"/>
                      <a:pt x="20542" y="13424"/>
                    </a:cubicBezTo>
                    <a:cubicBezTo>
                      <a:pt x="20601" y="12748"/>
                      <a:pt x="20689" y="11782"/>
                      <a:pt x="20836" y="10880"/>
                    </a:cubicBezTo>
                    <a:cubicBezTo>
                      <a:pt x="20924" y="10398"/>
                      <a:pt x="20983" y="9947"/>
                      <a:pt x="21071" y="9496"/>
                    </a:cubicBezTo>
                    <a:cubicBezTo>
                      <a:pt x="21159" y="9078"/>
                      <a:pt x="21247" y="8659"/>
                      <a:pt x="21336" y="8337"/>
                    </a:cubicBezTo>
                    <a:cubicBezTo>
                      <a:pt x="21482" y="7629"/>
                      <a:pt x="21600" y="7179"/>
                      <a:pt x="21600" y="7179"/>
                    </a:cubicBezTo>
                    <a:cubicBezTo>
                      <a:pt x="21600" y="7179"/>
                      <a:pt x="21482" y="6728"/>
                      <a:pt x="21277" y="6020"/>
                    </a:cubicBezTo>
                    <a:cubicBezTo>
                      <a:pt x="21189" y="5698"/>
                      <a:pt x="21042" y="5279"/>
                      <a:pt x="20895" y="4861"/>
                    </a:cubicBezTo>
                    <a:cubicBezTo>
                      <a:pt x="20777" y="4442"/>
                      <a:pt x="20601" y="3992"/>
                      <a:pt x="20424" y="3541"/>
                    </a:cubicBezTo>
                    <a:cubicBezTo>
                      <a:pt x="20101" y="2640"/>
                      <a:pt x="19719" y="1770"/>
                      <a:pt x="19396" y="1094"/>
                    </a:cubicBezTo>
                    <a:cubicBezTo>
                      <a:pt x="19249" y="773"/>
                      <a:pt x="19102" y="483"/>
                      <a:pt x="19014" y="322"/>
                    </a:cubicBezTo>
                    <a:cubicBezTo>
                      <a:pt x="18926" y="129"/>
                      <a:pt x="18867" y="0"/>
                      <a:pt x="18867" y="0"/>
                    </a:cubicBezTo>
                    <a:cubicBezTo>
                      <a:pt x="18867" y="0"/>
                      <a:pt x="18779" y="32"/>
                      <a:pt x="18573" y="64"/>
                    </a:cubicBezTo>
                    <a:cubicBezTo>
                      <a:pt x="18397" y="97"/>
                      <a:pt x="18132" y="97"/>
                      <a:pt x="17780" y="193"/>
                    </a:cubicBezTo>
                    <a:cubicBezTo>
                      <a:pt x="17104" y="290"/>
                      <a:pt x="16104" y="515"/>
                      <a:pt x="14958" y="901"/>
                    </a:cubicBezTo>
                    <a:cubicBezTo>
                      <a:pt x="13783" y="1288"/>
                      <a:pt x="12460" y="1835"/>
                      <a:pt x="11109" y="2607"/>
                    </a:cubicBezTo>
                    <a:cubicBezTo>
                      <a:pt x="9757" y="3380"/>
                      <a:pt x="8376" y="4346"/>
                      <a:pt x="7141" y="5472"/>
                    </a:cubicBezTo>
                    <a:cubicBezTo>
                      <a:pt x="5878" y="6599"/>
                      <a:pt x="4761" y="7887"/>
                      <a:pt x="3791" y="9207"/>
                    </a:cubicBezTo>
                    <a:cubicBezTo>
                      <a:pt x="2851" y="10494"/>
                      <a:pt x="2116" y="11814"/>
                      <a:pt x="1558" y="12973"/>
                    </a:cubicBezTo>
                    <a:cubicBezTo>
                      <a:pt x="1499" y="13134"/>
                      <a:pt x="1411" y="13263"/>
                      <a:pt x="1352" y="13391"/>
                    </a:cubicBezTo>
                    <a:cubicBezTo>
                      <a:pt x="1293" y="13552"/>
                      <a:pt x="1234" y="13681"/>
                      <a:pt x="1176" y="13810"/>
                    </a:cubicBezTo>
                    <a:cubicBezTo>
                      <a:pt x="1058" y="14100"/>
                      <a:pt x="940" y="14325"/>
                      <a:pt x="852" y="14582"/>
                    </a:cubicBezTo>
                    <a:cubicBezTo>
                      <a:pt x="735" y="14840"/>
                      <a:pt x="647" y="15065"/>
                      <a:pt x="558" y="15258"/>
                    </a:cubicBezTo>
                    <a:cubicBezTo>
                      <a:pt x="500" y="15484"/>
                      <a:pt x="411" y="15677"/>
                      <a:pt x="353" y="15838"/>
                    </a:cubicBezTo>
                    <a:cubicBezTo>
                      <a:pt x="235" y="16192"/>
                      <a:pt x="147" y="16482"/>
                      <a:pt x="88" y="16675"/>
                    </a:cubicBezTo>
                    <a:cubicBezTo>
                      <a:pt x="29" y="16868"/>
                      <a:pt x="0" y="16965"/>
                      <a:pt x="0" y="16965"/>
                    </a:cubicBezTo>
                    <a:cubicBezTo>
                      <a:pt x="0" y="16965"/>
                      <a:pt x="441" y="16932"/>
                      <a:pt x="1117" y="16900"/>
                    </a:cubicBezTo>
                    <a:cubicBezTo>
                      <a:pt x="1793" y="16900"/>
                      <a:pt x="2704" y="16900"/>
                      <a:pt x="3585" y="16932"/>
                    </a:cubicBezTo>
                    <a:cubicBezTo>
                      <a:pt x="4467" y="16965"/>
                      <a:pt x="5349" y="17061"/>
                      <a:pt x="5995" y="17125"/>
                    </a:cubicBezTo>
                    <a:cubicBezTo>
                      <a:pt x="6318" y="17190"/>
                      <a:pt x="6583" y="17222"/>
                      <a:pt x="6789" y="17254"/>
                    </a:cubicBezTo>
                    <a:cubicBezTo>
                      <a:pt x="6965" y="17286"/>
                      <a:pt x="7082" y="17286"/>
                      <a:pt x="7082" y="17286"/>
                    </a:cubicBezTo>
                    <a:close/>
                  </a:path>
                </a:pathLst>
              </a:custGeom>
              <a:solidFill>
                <a:srgbClr val="2428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8" name="Freeform 32"/>
              <p:cNvSpPr/>
              <p:nvPr/>
            </p:nvSpPr>
            <p:spPr>
              <a:xfrm>
                <a:off x="0" y="1624553"/>
                <a:ext cx="1570449" cy="21190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14749" y="15452"/>
                    </a:moveTo>
                    <a:cubicBezTo>
                      <a:pt x="14749" y="15452"/>
                      <a:pt x="14859" y="15397"/>
                      <a:pt x="15079" y="15316"/>
                    </a:cubicBezTo>
                    <a:cubicBezTo>
                      <a:pt x="15262" y="15234"/>
                      <a:pt x="15556" y="15098"/>
                      <a:pt x="15886" y="14935"/>
                    </a:cubicBezTo>
                    <a:cubicBezTo>
                      <a:pt x="16583" y="14609"/>
                      <a:pt x="17463" y="14146"/>
                      <a:pt x="18343" y="13656"/>
                    </a:cubicBezTo>
                    <a:cubicBezTo>
                      <a:pt x="19186" y="13194"/>
                      <a:pt x="19993" y="12677"/>
                      <a:pt x="20580" y="12269"/>
                    </a:cubicBezTo>
                    <a:cubicBezTo>
                      <a:pt x="21203" y="11888"/>
                      <a:pt x="21570" y="11616"/>
                      <a:pt x="21570" y="11616"/>
                    </a:cubicBezTo>
                    <a:cubicBezTo>
                      <a:pt x="21570" y="11616"/>
                      <a:pt x="21533" y="11589"/>
                      <a:pt x="21460" y="11535"/>
                    </a:cubicBezTo>
                    <a:cubicBezTo>
                      <a:pt x="21387" y="11507"/>
                      <a:pt x="21240" y="11426"/>
                      <a:pt x="21093" y="11344"/>
                    </a:cubicBezTo>
                    <a:cubicBezTo>
                      <a:pt x="21020" y="11290"/>
                      <a:pt x="20947" y="11235"/>
                      <a:pt x="20873" y="11208"/>
                    </a:cubicBezTo>
                    <a:cubicBezTo>
                      <a:pt x="20763" y="11126"/>
                      <a:pt x="20690" y="11072"/>
                      <a:pt x="20580" y="11018"/>
                    </a:cubicBezTo>
                    <a:cubicBezTo>
                      <a:pt x="20470" y="10963"/>
                      <a:pt x="20396" y="10882"/>
                      <a:pt x="20286" y="10800"/>
                    </a:cubicBezTo>
                    <a:cubicBezTo>
                      <a:pt x="20250" y="10773"/>
                      <a:pt x="20176" y="10718"/>
                      <a:pt x="20140" y="10691"/>
                    </a:cubicBezTo>
                    <a:cubicBezTo>
                      <a:pt x="20066" y="10664"/>
                      <a:pt x="20030" y="10610"/>
                      <a:pt x="19956" y="10555"/>
                    </a:cubicBezTo>
                    <a:cubicBezTo>
                      <a:pt x="19516" y="10229"/>
                      <a:pt x="19040" y="9821"/>
                      <a:pt x="18636" y="9331"/>
                    </a:cubicBezTo>
                    <a:cubicBezTo>
                      <a:pt x="18196" y="8869"/>
                      <a:pt x="17793" y="8324"/>
                      <a:pt x="17536" y="7780"/>
                    </a:cubicBezTo>
                    <a:cubicBezTo>
                      <a:pt x="17206" y="7209"/>
                      <a:pt x="17023" y="6638"/>
                      <a:pt x="16876" y="6066"/>
                    </a:cubicBezTo>
                    <a:cubicBezTo>
                      <a:pt x="16766" y="5522"/>
                      <a:pt x="16729" y="4978"/>
                      <a:pt x="16729" y="4516"/>
                    </a:cubicBezTo>
                    <a:cubicBezTo>
                      <a:pt x="16766" y="4053"/>
                      <a:pt x="16803" y="3673"/>
                      <a:pt x="16876" y="3401"/>
                    </a:cubicBezTo>
                    <a:cubicBezTo>
                      <a:pt x="16876" y="3264"/>
                      <a:pt x="16949" y="3156"/>
                      <a:pt x="16949" y="3074"/>
                    </a:cubicBezTo>
                    <a:cubicBezTo>
                      <a:pt x="16949" y="3020"/>
                      <a:pt x="16986" y="2965"/>
                      <a:pt x="16986" y="2965"/>
                    </a:cubicBezTo>
                    <a:cubicBezTo>
                      <a:pt x="16986" y="2965"/>
                      <a:pt x="16839" y="2938"/>
                      <a:pt x="16619" y="2884"/>
                    </a:cubicBezTo>
                    <a:cubicBezTo>
                      <a:pt x="16399" y="2802"/>
                      <a:pt x="16106" y="2720"/>
                      <a:pt x="15739" y="2612"/>
                    </a:cubicBezTo>
                    <a:cubicBezTo>
                      <a:pt x="15006" y="2367"/>
                      <a:pt x="14052" y="2040"/>
                      <a:pt x="13099" y="1659"/>
                    </a:cubicBezTo>
                    <a:cubicBezTo>
                      <a:pt x="12622" y="1469"/>
                      <a:pt x="12145" y="1279"/>
                      <a:pt x="11705" y="1088"/>
                    </a:cubicBezTo>
                    <a:cubicBezTo>
                      <a:pt x="11265" y="925"/>
                      <a:pt x="10862" y="735"/>
                      <a:pt x="10532" y="571"/>
                    </a:cubicBezTo>
                    <a:cubicBezTo>
                      <a:pt x="9835" y="245"/>
                      <a:pt x="9358" y="27"/>
                      <a:pt x="9358" y="27"/>
                    </a:cubicBezTo>
                    <a:cubicBezTo>
                      <a:pt x="9358" y="27"/>
                      <a:pt x="8845" y="0"/>
                      <a:pt x="8001" y="0"/>
                    </a:cubicBezTo>
                    <a:cubicBezTo>
                      <a:pt x="7598" y="27"/>
                      <a:pt x="7121" y="27"/>
                      <a:pt x="6608" y="27"/>
                    </a:cubicBezTo>
                    <a:cubicBezTo>
                      <a:pt x="6094" y="54"/>
                      <a:pt x="5544" y="82"/>
                      <a:pt x="4994" y="109"/>
                    </a:cubicBezTo>
                    <a:cubicBezTo>
                      <a:pt x="3894" y="163"/>
                      <a:pt x="2794" y="272"/>
                      <a:pt x="1950" y="381"/>
                    </a:cubicBezTo>
                    <a:cubicBezTo>
                      <a:pt x="1547" y="435"/>
                      <a:pt x="1180" y="490"/>
                      <a:pt x="923" y="517"/>
                    </a:cubicBezTo>
                    <a:cubicBezTo>
                      <a:pt x="703" y="544"/>
                      <a:pt x="557" y="571"/>
                      <a:pt x="557" y="571"/>
                    </a:cubicBezTo>
                    <a:cubicBezTo>
                      <a:pt x="557" y="571"/>
                      <a:pt x="520" y="653"/>
                      <a:pt x="483" y="816"/>
                    </a:cubicBezTo>
                    <a:cubicBezTo>
                      <a:pt x="447" y="1007"/>
                      <a:pt x="373" y="1251"/>
                      <a:pt x="337" y="1551"/>
                    </a:cubicBezTo>
                    <a:cubicBezTo>
                      <a:pt x="190" y="2204"/>
                      <a:pt x="43" y="3128"/>
                      <a:pt x="7" y="4244"/>
                    </a:cubicBezTo>
                    <a:cubicBezTo>
                      <a:pt x="-30" y="5359"/>
                      <a:pt x="80" y="6692"/>
                      <a:pt x="373" y="8080"/>
                    </a:cubicBezTo>
                    <a:cubicBezTo>
                      <a:pt x="667" y="9467"/>
                      <a:pt x="1217" y="10936"/>
                      <a:pt x="1950" y="12323"/>
                    </a:cubicBezTo>
                    <a:cubicBezTo>
                      <a:pt x="2684" y="13738"/>
                      <a:pt x="3674" y="15044"/>
                      <a:pt x="4701" y="16214"/>
                    </a:cubicBezTo>
                    <a:cubicBezTo>
                      <a:pt x="5764" y="17383"/>
                      <a:pt x="6901" y="18390"/>
                      <a:pt x="7928" y="19179"/>
                    </a:cubicBezTo>
                    <a:cubicBezTo>
                      <a:pt x="8075" y="19288"/>
                      <a:pt x="8185" y="19396"/>
                      <a:pt x="8331" y="19478"/>
                    </a:cubicBezTo>
                    <a:cubicBezTo>
                      <a:pt x="8441" y="19587"/>
                      <a:pt x="8588" y="19669"/>
                      <a:pt x="8698" y="19750"/>
                    </a:cubicBezTo>
                    <a:cubicBezTo>
                      <a:pt x="8955" y="19941"/>
                      <a:pt x="9175" y="20104"/>
                      <a:pt x="9395" y="20240"/>
                    </a:cubicBezTo>
                    <a:cubicBezTo>
                      <a:pt x="9615" y="20403"/>
                      <a:pt x="9835" y="20539"/>
                      <a:pt x="10018" y="20648"/>
                    </a:cubicBezTo>
                    <a:cubicBezTo>
                      <a:pt x="10238" y="20784"/>
                      <a:pt x="10422" y="20893"/>
                      <a:pt x="10605" y="21002"/>
                    </a:cubicBezTo>
                    <a:cubicBezTo>
                      <a:pt x="10935" y="21192"/>
                      <a:pt x="11192" y="21355"/>
                      <a:pt x="11375" y="21464"/>
                    </a:cubicBezTo>
                    <a:cubicBezTo>
                      <a:pt x="11558" y="21546"/>
                      <a:pt x="11668" y="21600"/>
                      <a:pt x="11668" y="21600"/>
                    </a:cubicBezTo>
                    <a:cubicBezTo>
                      <a:pt x="11668" y="21600"/>
                      <a:pt x="11815" y="21192"/>
                      <a:pt x="12035" y="20593"/>
                    </a:cubicBezTo>
                    <a:cubicBezTo>
                      <a:pt x="12255" y="19995"/>
                      <a:pt x="12622" y="19206"/>
                      <a:pt x="12989" y="18444"/>
                    </a:cubicBezTo>
                    <a:cubicBezTo>
                      <a:pt x="13392" y="17683"/>
                      <a:pt x="13795" y="16921"/>
                      <a:pt x="14162" y="16377"/>
                    </a:cubicBezTo>
                    <a:cubicBezTo>
                      <a:pt x="14309" y="16105"/>
                      <a:pt x="14456" y="15860"/>
                      <a:pt x="14566" y="15697"/>
                    </a:cubicBezTo>
                    <a:cubicBezTo>
                      <a:pt x="14676" y="15561"/>
                      <a:pt x="14749" y="15452"/>
                      <a:pt x="14749" y="1545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9" name="Freeform 33"/>
              <p:cNvSpPr/>
              <p:nvPr/>
            </p:nvSpPr>
            <p:spPr>
              <a:xfrm>
                <a:off x="1075969" y="2769305"/>
                <a:ext cx="2212736" cy="1384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7" extrusionOk="0">
                    <a:moveTo>
                      <a:pt x="16676" y="9162"/>
                    </a:moveTo>
                    <a:cubicBezTo>
                      <a:pt x="16676" y="9162"/>
                      <a:pt x="16649" y="9038"/>
                      <a:pt x="16623" y="8748"/>
                    </a:cubicBezTo>
                    <a:cubicBezTo>
                      <a:pt x="16571" y="8499"/>
                      <a:pt x="16519" y="8126"/>
                      <a:pt x="16441" y="7670"/>
                    </a:cubicBezTo>
                    <a:cubicBezTo>
                      <a:pt x="16285" y="6799"/>
                      <a:pt x="16076" y="5638"/>
                      <a:pt x="15816" y="4478"/>
                    </a:cubicBezTo>
                    <a:cubicBezTo>
                      <a:pt x="15581" y="3317"/>
                      <a:pt x="15295" y="2197"/>
                      <a:pt x="15060" y="1368"/>
                    </a:cubicBezTo>
                    <a:cubicBezTo>
                      <a:pt x="14826" y="539"/>
                      <a:pt x="14669" y="0"/>
                      <a:pt x="14669" y="0"/>
                    </a:cubicBezTo>
                    <a:cubicBezTo>
                      <a:pt x="14669" y="0"/>
                      <a:pt x="14643" y="41"/>
                      <a:pt x="14565" y="124"/>
                    </a:cubicBezTo>
                    <a:cubicBezTo>
                      <a:pt x="14513" y="166"/>
                      <a:pt x="14435" y="290"/>
                      <a:pt x="14304" y="415"/>
                    </a:cubicBezTo>
                    <a:cubicBezTo>
                      <a:pt x="14252" y="456"/>
                      <a:pt x="14200" y="539"/>
                      <a:pt x="14122" y="580"/>
                    </a:cubicBezTo>
                    <a:cubicBezTo>
                      <a:pt x="14070" y="663"/>
                      <a:pt x="13992" y="705"/>
                      <a:pt x="13914" y="788"/>
                    </a:cubicBezTo>
                    <a:cubicBezTo>
                      <a:pt x="13835" y="871"/>
                      <a:pt x="13731" y="954"/>
                      <a:pt x="13653" y="1036"/>
                    </a:cubicBezTo>
                    <a:cubicBezTo>
                      <a:pt x="13601" y="1078"/>
                      <a:pt x="13549" y="1119"/>
                      <a:pt x="13523" y="1161"/>
                    </a:cubicBezTo>
                    <a:cubicBezTo>
                      <a:pt x="13471" y="1202"/>
                      <a:pt x="13419" y="1202"/>
                      <a:pt x="13366" y="1244"/>
                    </a:cubicBezTo>
                    <a:cubicBezTo>
                      <a:pt x="12950" y="1575"/>
                      <a:pt x="12481" y="1866"/>
                      <a:pt x="11959" y="2114"/>
                    </a:cubicBezTo>
                    <a:cubicBezTo>
                      <a:pt x="11412" y="2363"/>
                      <a:pt x="10865" y="2529"/>
                      <a:pt x="10266" y="2570"/>
                    </a:cubicBezTo>
                    <a:cubicBezTo>
                      <a:pt x="9693" y="2653"/>
                      <a:pt x="9119" y="2570"/>
                      <a:pt x="8598" y="2446"/>
                    </a:cubicBezTo>
                    <a:cubicBezTo>
                      <a:pt x="8051" y="2322"/>
                      <a:pt x="7556" y="2114"/>
                      <a:pt x="7139" y="1866"/>
                    </a:cubicBezTo>
                    <a:cubicBezTo>
                      <a:pt x="6722" y="1658"/>
                      <a:pt x="6384" y="1410"/>
                      <a:pt x="6149" y="1202"/>
                    </a:cubicBezTo>
                    <a:cubicBezTo>
                      <a:pt x="6045" y="1119"/>
                      <a:pt x="5941" y="1036"/>
                      <a:pt x="5889" y="995"/>
                    </a:cubicBezTo>
                    <a:cubicBezTo>
                      <a:pt x="5810" y="912"/>
                      <a:pt x="5784" y="912"/>
                      <a:pt x="5784" y="912"/>
                    </a:cubicBezTo>
                    <a:cubicBezTo>
                      <a:pt x="5784" y="912"/>
                      <a:pt x="5732" y="1036"/>
                      <a:pt x="5628" y="1202"/>
                    </a:cubicBezTo>
                    <a:cubicBezTo>
                      <a:pt x="5524" y="1410"/>
                      <a:pt x="5367" y="1700"/>
                      <a:pt x="5185" y="2031"/>
                    </a:cubicBezTo>
                    <a:cubicBezTo>
                      <a:pt x="4820" y="2736"/>
                      <a:pt x="4299" y="3607"/>
                      <a:pt x="3752" y="4478"/>
                    </a:cubicBezTo>
                    <a:cubicBezTo>
                      <a:pt x="3465" y="4892"/>
                      <a:pt x="3205" y="5307"/>
                      <a:pt x="2918" y="5680"/>
                    </a:cubicBezTo>
                    <a:cubicBezTo>
                      <a:pt x="2658" y="6053"/>
                      <a:pt x="2397" y="6426"/>
                      <a:pt x="2189" y="6716"/>
                    </a:cubicBezTo>
                    <a:cubicBezTo>
                      <a:pt x="1746" y="7297"/>
                      <a:pt x="1433" y="7670"/>
                      <a:pt x="1433" y="7670"/>
                    </a:cubicBezTo>
                    <a:cubicBezTo>
                      <a:pt x="1433" y="7670"/>
                      <a:pt x="1303" y="8250"/>
                      <a:pt x="1120" y="9121"/>
                    </a:cubicBezTo>
                    <a:cubicBezTo>
                      <a:pt x="1042" y="9577"/>
                      <a:pt x="938" y="10116"/>
                      <a:pt x="834" y="10655"/>
                    </a:cubicBezTo>
                    <a:cubicBezTo>
                      <a:pt x="730" y="11235"/>
                      <a:pt x="651" y="11816"/>
                      <a:pt x="547" y="12438"/>
                    </a:cubicBezTo>
                    <a:cubicBezTo>
                      <a:pt x="365" y="13640"/>
                      <a:pt x="234" y="14884"/>
                      <a:pt x="130" y="15837"/>
                    </a:cubicBezTo>
                    <a:cubicBezTo>
                      <a:pt x="78" y="16293"/>
                      <a:pt x="52" y="16708"/>
                      <a:pt x="26" y="16957"/>
                    </a:cubicBezTo>
                    <a:cubicBezTo>
                      <a:pt x="0" y="17247"/>
                      <a:pt x="0" y="17413"/>
                      <a:pt x="0" y="17413"/>
                    </a:cubicBezTo>
                    <a:cubicBezTo>
                      <a:pt x="0" y="17413"/>
                      <a:pt x="78" y="17496"/>
                      <a:pt x="208" y="17620"/>
                    </a:cubicBezTo>
                    <a:cubicBezTo>
                      <a:pt x="365" y="17744"/>
                      <a:pt x="573" y="17910"/>
                      <a:pt x="860" y="18117"/>
                    </a:cubicBezTo>
                    <a:cubicBezTo>
                      <a:pt x="1407" y="18574"/>
                      <a:pt x="2215" y="19154"/>
                      <a:pt x="3231" y="19734"/>
                    </a:cubicBezTo>
                    <a:cubicBezTo>
                      <a:pt x="4247" y="20273"/>
                      <a:pt x="5446" y="20812"/>
                      <a:pt x="6774" y="21144"/>
                    </a:cubicBezTo>
                    <a:cubicBezTo>
                      <a:pt x="8129" y="21476"/>
                      <a:pt x="9562" y="21600"/>
                      <a:pt x="10995" y="21434"/>
                    </a:cubicBezTo>
                    <a:cubicBezTo>
                      <a:pt x="12455" y="21310"/>
                      <a:pt x="13862" y="20895"/>
                      <a:pt x="15164" y="20315"/>
                    </a:cubicBezTo>
                    <a:cubicBezTo>
                      <a:pt x="16467" y="19734"/>
                      <a:pt x="17614" y="18988"/>
                      <a:pt x="18578" y="18242"/>
                    </a:cubicBezTo>
                    <a:cubicBezTo>
                      <a:pt x="18708" y="18159"/>
                      <a:pt x="18812" y="18076"/>
                      <a:pt x="18916" y="17993"/>
                    </a:cubicBezTo>
                    <a:cubicBezTo>
                      <a:pt x="19047" y="17869"/>
                      <a:pt x="19151" y="17786"/>
                      <a:pt x="19255" y="17703"/>
                    </a:cubicBezTo>
                    <a:cubicBezTo>
                      <a:pt x="19463" y="17537"/>
                      <a:pt x="19672" y="17371"/>
                      <a:pt x="19854" y="17164"/>
                    </a:cubicBezTo>
                    <a:cubicBezTo>
                      <a:pt x="20037" y="16998"/>
                      <a:pt x="20219" y="16832"/>
                      <a:pt x="20375" y="16708"/>
                    </a:cubicBezTo>
                    <a:cubicBezTo>
                      <a:pt x="20532" y="16542"/>
                      <a:pt x="20662" y="16376"/>
                      <a:pt x="20792" y="16252"/>
                    </a:cubicBezTo>
                    <a:cubicBezTo>
                      <a:pt x="21053" y="16003"/>
                      <a:pt x="21261" y="15754"/>
                      <a:pt x="21392" y="15630"/>
                    </a:cubicBezTo>
                    <a:cubicBezTo>
                      <a:pt x="21522" y="15464"/>
                      <a:pt x="21600" y="15381"/>
                      <a:pt x="21600" y="15381"/>
                    </a:cubicBezTo>
                    <a:cubicBezTo>
                      <a:pt x="21600" y="15381"/>
                      <a:pt x="21261" y="15050"/>
                      <a:pt x="20766" y="14511"/>
                    </a:cubicBezTo>
                    <a:cubicBezTo>
                      <a:pt x="20271" y="13972"/>
                      <a:pt x="19620" y="13225"/>
                      <a:pt x="18994" y="12479"/>
                    </a:cubicBezTo>
                    <a:cubicBezTo>
                      <a:pt x="18395" y="11691"/>
                      <a:pt x="17796" y="10862"/>
                      <a:pt x="17379" y="10240"/>
                    </a:cubicBezTo>
                    <a:cubicBezTo>
                      <a:pt x="17171" y="9909"/>
                      <a:pt x="16988" y="9660"/>
                      <a:pt x="16858" y="9494"/>
                    </a:cubicBezTo>
                    <a:cubicBezTo>
                      <a:pt x="16754" y="9287"/>
                      <a:pt x="16676" y="9162"/>
                      <a:pt x="16676" y="916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0" name="Freeform 34"/>
              <p:cNvSpPr/>
              <p:nvPr/>
            </p:nvSpPr>
            <p:spPr>
              <a:xfrm>
                <a:off x="2670042" y="1446181"/>
                <a:ext cx="1487651" cy="2142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2326" y="3578"/>
                    </a:moveTo>
                    <a:cubicBezTo>
                      <a:pt x="12326" y="3578"/>
                      <a:pt x="12172" y="3578"/>
                      <a:pt x="11940" y="3551"/>
                    </a:cubicBezTo>
                    <a:cubicBezTo>
                      <a:pt x="11669" y="3551"/>
                      <a:pt x="11322" y="3524"/>
                      <a:pt x="10897" y="3497"/>
                    </a:cubicBezTo>
                    <a:cubicBezTo>
                      <a:pt x="10047" y="3470"/>
                      <a:pt x="8926" y="3443"/>
                      <a:pt x="7767" y="3470"/>
                    </a:cubicBezTo>
                    <a:cubicBezTo>
                      <a:pt x="6646" y="3497"/>
                      <a:pt x="5526" y="3551"/>
                      <a:pt x="4675" y="3604"/>
                    </a:cubicBezTo>
                    <a:cubicBezTo>
                      <a:pt x="3825" y="3658"/>
                      <a:pt x="3284" y="3712"/>
                      <a:pt x="3284" y="3712"/>
                    </a:cubicBezTo>
                    <a:cubicBezTo>
                      <a:pt x="3284" y="3712"/>
                      <a:pt x="3323" y="3739"/>
                      <a:pt x="3323" y="3820"/>
                    </a:cubicBezTo>
                    <a:cubicBezTo>
                      <a:pt x="3362" y="3900"/>
                      <a:pt x="3400" y="4008"/>
                      <a:pt x="3478" y="4142"/>
                    </a:cubicBezTo>
                    <a:cubicBezTo>
                      <a:pt x="3478" y="4196"/>
                      <a:pt x="3516" y="4277"/>
                      <a:pt x="3555" y="4358"/>
                    </a:cubicBezTo>
                    <a:cubicBezTo>
                      <a:pt x="3594" y="4438"/>
                      <a:pt x="3594" y="4519"/>
                      <a:pt x="3632" y="4627"/>
                    </a:cubicBezTo>
                    <a:cubicBezTo>
                      <a:pt x="3671" y="4707"/>
                      <a:pt x="3671" y="4815"/>
                      <a:pt x="3709" y="4923"/>
                    </a:cubicBezTo>
                    <a:cubicBezTo>
                      <a:pt x="3748" y="4976"/>
                      <a:pt x="3748" y="5030"/>
                      <a:pt x="3748" y="5084"/>
                    </a:cubicBezTo>
                    <a:cubicBezTo>
                      <a:pt x="3787" y="5138"/>
                      <a:pt x="3787" y="5192"/>
                      <a:pt x="3787" y="5245"/>
                    </a:cubicBezTo>
                    <a:cubicBezTo>
                      <a:pt x="3864" y="5703"/>
                      <a:pt x="3941" y="6241"/>
                      <a:pt x="3903" y="6805"/>
                    </a:cubicBezTo>
                    <a:cubicBezTo>
                      <a:pt x="3864" y="7370"/>
                      <a:pt x="3748" y="7962"/>
                      <a:pt x="3555" y="8527"/>
                    </a:cubicBezTo>
                    <a:cubicBezTo>
                      <a:pt x="3323" y="9119"/>
                      <a:pt x="3014" y="9657"/>
                      <a:pt x="2666" y="10168"/>
                    </a:cubicBezTo>
                    <a:cubicBezTo>
                      <a:pt x="2318" y="10679"/>
                      <a:pt x="1893" y="11109"/>
                      <a:pt x="1468" y="11459"/>
                    </a:cubicBezTo>
                    <a:cubicBezTo>
                      <a:pt x="1082" y="11836"/>
                      <a:pt x="734" y="12105"/>
                      <a:pt x="425" y="12320"/>
                    </a:cubicBezTo>
                    <a:cubicBezTo>
                      <a:pt x="309" y="12400"/>
                      <a:pt x="193" y="12481"/>
                      <a:pt x="116" y="12535"/>
                    </a:cubicBezTo>
                    <a:cubicBezTo>
                      <a:pt x="39" y="12589"/>
                      <a:pt x="0" y="12616"/>
                      <a:pt x="0" y="12616"/>
                    </a:cubicBezTo>
                    <a:cubicBezTo>
                      <a:pt x="0" y="12616"/>
                      <a:pt x="77" y="12696"/>
                      <a:pt x="193" y="12831"/>
                    </a:cubicBezTo>
                    <a:cubicBezTo>
                      <a:pt x="348" y="12965"/>
                      <a:pt x="541" y="13181"/>
                      <a:pt x="734" y="13423"/>
                    </a:cubicBezTo>
                    <a:cubicBezTo>
                      <a:pt x="1159" y="13934"/>
                      <a:pt x="1739" y="14633"/>
                      <a:pt x="2203" y="15333"/>
                    </a:cubicBezTo>
                    <a:cubicBezTo>
                      <a:pt x="2473" y="15682"/>
                      <a:pt x="2705" y="16032"/>
                      <a:pt x="2937" y="16382"/>
                    </a:cubicBezTo>
                    <a:cubicBezTo>
                      <a:pt x="3130" y="16704"/>
                      <a:pt x="3323" y="17027"/>
                      <a:pt x="3516" y="17323"/>
                    </a:cubicBezTo>
                    <a:cubicBezTo>
                      <a:pt x="3825" y="17861"/>
                      <a:pt x="4019" y="18238"/>
                      <a:pt x="4019" y="18238"/>
                    </a:cubicBezTo>
                    <a:cubicBezTo>
                      <a:pt x="4019" y="18238"/>
                      <a:pt x="4444" y="18480"/>
                      <a:pt x="5178" y="18829"/>
                    </a:cubicBezTo>
                    <a:cubicBezTo>
                      <a:pt x="5526" y="19018"/>
                      <a:pt x="5951" y="19206"/>
                      <a:pt x="6376" y="19421"/>
                    </a:cubicBezTo>
                    <a:cubicBezTo>
                      <a:pt x="6839" y="19636"/>
                      <a:pt x="7342" y="19852"/>
                      <a:pt x="7844" y="20067"/>
                    </a:cubicBezTo>
                    <a:cubicBezTo>
                      <a:pt x="8810" y="20497"/>
                      <a:pt x="9853" y="20874"/>
                      <a:pt x="10626" y="21170"/>
                    </a:cubicBezTo>
                    <a:cubicBezTo>
                      <a:pt x="11051" y="21304"/>
                      <a:pt x="11360" y="21412"/>
                      <a:pt x="11592" y="21492"/>
                    </a:cubicBezTo>
                    <a:cubicBezTo>
                      <a:pt x="11863" y="21573"/>
                      <a:pt x="11979" y="21600"/>
                      <a:pt x="11979" y="21600"/>
                    </a:cubicBezTo>
                    <a:cubicBezTo>
                      <a:pt x="11979" y="21600"/>
                      <a:pt x="12056" y="21546"/>
                      <a:pt x="12249" y="21439"/>
                    </a:cubicBezTo>
                    <a:cubicBezTo>
                      <a:pt x="12442" y="21304"/>
                      <a:pt x="12713" y="21143"/>
                      <a:pt x="13022" y="20901"/>
                    </a:cubicBezTo>
                    <a:cubicBezTo>
                      <a:pt x="13679" y="20470"/>
                      <a:pt x="14567" y="19771"/>
                      <a:pt x="15533" y="18910"/>
                    </a:cubicBezTo>
                    <a:cubicBezTo>
                      <a:pt x="16461" y="18022"/>
                      <a:pt x="17504" y="16920"/>
                      <a:pt x="18393" y="15682"/>
                    </a:cubicBezTo>
                    <a:cubicBezTo>
                      <a:pt x="19282" y="14445"/>
                      <a:pt x="20093" y="13046"/>
                      <a:pt x="20595" y="11594"/>
                    </a:cubicBezTo>
                    <a:cubicBezTo>
                      <a:pt x="21136" y="10168"/>
                      <a:pt x="21445" y="8688"/>
                      <a:pt x="21523" y="7290"/>
                    </a:cubicBezTo>
                    <a:cubicBezTo>
                      <a:pt x="21600" y="5918"/>
                      <a:pt x="21484" y="4627"/>
                      <a:pt x="21252" y="3524"/>
                    </a:cubicBezTo>
                    <a:cubicBezTo>
                      <a:pt x="21214" y="3389"/>
                      <a:pt x="21175" y="3255"/>
                      <a:pt x="21175" y="3120"/>
                    </a:cubicBezTo>
                    <a:cubicBezTo>
                      <a:pt x="21136" y="3013"/>
                      <a:pt x="21098" y="2878"/>
                      <a:pt x="21059" y="2744"/>
                    </a:cubicBezTo>
                    <a:cubicBezTo>
                      <a:pt x="21020" y="2502"/>
                      <a:pt x="20943" y="2286"/>
                      <a:pt x="20866" y="2071"/>
                    </a:cubicBezTo>
                    <a:cubicBezTo>
                      <a:pt x="20789" y="1829"/>
                      <a:pt x="20750" y="1641"/>
                      <a:pt x="20673" y="1453"/>
                    </a:cubicBezTo>
                    <a:cubicBezTo>
                      <a:pt x="20595" y="1264"/>
                      <a:pt x="20557" y="1103"/>
                      <a:pt x="20479" y="941"/>
                    </a:cubicBezTo>
                    <a:cubicBezTo>
                      <a:pt x="20364" y="646"/>
                      <a:pt x="20248" y="403"/>
                      <a:pt x="20209" y="242"/>
                    </a:cubicBezTo>
                    <a:cubicBezTo>
                      <a:pt x="20132" y="81"/>
                      <a:pt x="20093" y="0"/>
                      <a:pt x="20093" y="0"/>
                    </a:cubicBezTo>
                    <a:cubicBezTo>
                      <a:pt x="20093" y="0"/>
                      <a:pt x="19629" y="269"/>
                      <a:pt x="18934" y="646"/>
                    </a:cubicBezTo>
                    <a:cubicBezTo>
                      <a:pt x="18238" y="1022"/>
                      <a:pt x="17272" y="1506"/>
                      <a:pt x="16306" y="1937"/>
                    </a:cubicBezTo>
                    <a:cubicBezTo>
                      <a:pt x="15340" y="2394"/>
                      <a:pt x="14336" y="2824"/>
                      <a:pt x="13601" y="3093"/>
                    </a:cubicBezTo>
                    <a:cubicBezTo>
                      <a:pt x="13215" y="3255"/>
                      <a:pt x="12906" y="3362"/>
                      <a:pt x="12674" y="3443"/>
                    </a:cubicBezTo>
                    <a:cubicBezTo>
                      <a:pt x="12442" y="3524"/>
                      <a:pt x="12326" y="3578"/>
                      <a:pt x="12326" y="357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1" name="Freeform 35"/>
              <p:cNvSpPr/>
              <p:nvPr/>
            </p:nvSpPr>
            <p:spPr>
              <a:xfrm>
                <a:off x="2085248" y="0"/>
                <a:ext cx="1872924" cy="1704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2" y="7842"/>
                    </a:moveTo>
                    <a:cubicBezTo>
                      <a:pt x="2092" y="7842"/>
                      <a:pt x="2031" y="7944"/>
                      <a:pt x="1969" y="8146"/>
                    </a:cubicBezTo>
                    <a:cubicBezTo>
                      <a:pt x="1877" y="8349"/>
                      <a:pt x="1785" y="8654"/>
                      <a:pt x="1662" y="8992"/>
                    </a:cubicBezTo>
                    <a:cubicBezTo>
                      <a:pt x="1415" y="9701"/>
                      <a:pt x="1108" y="10648"/>
                      <a:pt x="831" y="11594"/>
                    </a:cubicBezTo>
                    <a:cubicBezTo>
                      <a:pt x="585" y="12541"/>
                      <a:pt x="369" y="13487"/>
                      <a:pt x="215" y="14197"/>
                    </a:cubicBezTo>
                    <a:cubicBezTo>
                      <a:pt x="92" y="14941"/>
                      <a:pt x="0" y="15414"/>
                      <a:pt x="0" y="15414"/>
                    </a:cubicBezTo>
                    <a:cubicBezTo>
                      <a:pt x="0" y="15414"/>
                      <a:pt x="62" y="15414"/>
                      <a:pt x="123" y="15414"/>
                    </a:cubicBezTo>
                    <a:cubicBezTo>
                      <a:pt x="215" y="15414"/>
                      <a:pt x="338" y="15414"/>
                      <a:pt x="492" y="15414"/>
                    </a:cubicBezTo>
                    <a:cubicBezTo>
                      <a:pt x="585" y="15448"/>
                      <a:pt x="677" y="15448"/>
                      <a:pt x="769" y="15448"/>
                    </a:cubicBezTo>
                    <a:cubicBezTo>
                      <a:pt x="862" y="15448"/>
                      <a:pt x="954" y="15448"/>
                      <a:pt x="1077" y="15482"/>
                    </a:cubicBezTo>
                    <a:cubicBezTo>
                      <a:pt x="1169" y="15482"/>
                      <a:pt x="1292" y="15515"/>
                      <a:pt x="1415" y="15515"/>
                    </a:cubicBezTo>
                    <a:cubicBezTo>
                      <a:pt x="1477" y="15515"/>
                      <a:pt x="1538" y="15549"/>
                      <a:pt x="1600" y="15549"/>
                    </a:cubicBezTo>
                    <a:cubicBezTo>
                      <a:pt x="1662" y="15549"/>
                      <a:pt x="1723" y="15583"/>
                      <a:pt x="1785" y="15583"/>
                    </a:cubicBezTo>
                    <a:cubicBezTo>
                      <a:pt x="2308" y="15685"/>
                      <a:pt x="2892" y="15854"/>
                      <a:pt x="3508" y="16090"/>
                    </a:cubicBezTo>
                    <a:cubicBezTo>
                      <a:pt x="4123" y="16361"/>
                      <a:pt x="4738" y="16665"/>
                      <a:pt x="5323" y="17070"/>
                    </a:cubicBezTo>
                    <a:cubicBezTo>
                      <a:pt x="5877" y="17476"/>
                      <a:pt x="6400" y="17949"/>
                      <a:pt x="6862" y="18456"/>
                    </a:cubicBezTo>
                    <a:cubicBezTo>
                      <a:pt x="7323" y="18930"/>
                      <a:pt x="7692" y="19437"/>
                      <a:pt x="8000" y="19910"/>
                    </a:cubicBezTo>
                    <a:cubicBezTo>
                      <a:pt x="8277" y="20383"/>
                      <a:pt x="8523" y="20823"/>
                      <a:pt x="8646" y="21127"/>
                    </a:cubicBezTo>
                    <a:cubicBezTo>
                      <a:pt x="8738" y="21262"/>
                      <a:pt x="8769" y="21397"/>
                      <a:pt x="8800" y="21465"/>
                    </a:cubicBezTo>
                    <a:cubicBezTo>
                      <a:pt x="8862" y="21566"/>
                      <a:pt x="8862" y="21600"/>
                      <a:pt x="8862" y="21600"/>
                    </a:cubicBezTo>
                    <a:cubicBezTo>
                      <a:pt x="8862" y="21600"/>
                      <a:pt x="8985" y="21566"/>
                      <a:pt x="9169" y="21499"/>
                    </a:cubicBezTo>
                    <a:cubicBezTo>
                      <a:pt x="9354" y="21465"/>
                      <a:pt x="9631" y="21397"/>
                      <a:pt x="9938" y="21296"/>
                    </a:cubicBezTo>
                    <a:cubicBezTo>
                      <a:pt x="10615" y="21127"/>
                      <a:pt x="11477" y="20958"/>
                      <a:pt x="12369" y="20823"/>
                    </a:cubicBezTo>
                    <a:cubicBezTo>
                      <a:pt x="12831" y="20721"/>
                      <a:pt x="13262" y="20687"/>
                      <a:pt x="13692" y="20620"/>
                    </a:cubicBezTo>
                    <a:cubicBezTo>
                      <a:pt x="14123" y="20586"/>
                      <a:pt x="14492" y="20552"/>
                      <a:pt x="14862" y="20518"/>
                    </a:cubicBezTo>
                    <a:cubicBezTo>
                      <a:pt x="15538" y="20451"/>
                      <a:pt x="16000" y="20451"/>
                      <a:pt x="16000" y="20451"/>
                    </a:cubicBezTo>
                    <a:cubicBezTo>
                      <a:pt x="16000" y="20451"/>
                      <a:pt x="16369" y="20180"/>
                      <a:pt x="16923" y="19707"/>
                    </a:cubicBezTo>
                    <a:cubicBezTo>
                      <a:pt x="17200" y="19504"/>
                      <a:pt x="17508" y="19234"/>
                      <a:pt x="17846" y="18930"/>
                    </a:cubicBezTo>
                    <a:cubicBezTo>
                      <a:pt x="18185" y="18625"/>
                      <a:pt x="18554" y="18321"/>
                      <a:pt x="18892" y="17983"/>
                    </a:cubicBezTo>
                    <a:cubicBezTo>
                      <a:pt x="19600" y="17307"/>
                      <a:pt x="20277" y="16597"/>
                      <a:pt x="20800" y="16056"/>
                    </a:cubicBezTo>
                    <a:cubicBezTo>
                      <a:pt x="21046" y="15786"/>
                      <a:pt x="21231" y="15549"/>
                      <a:pt x="21385" y="15380"/>
                    </a:cubicBezTo>
                    <a:cubicBezTo>
                      <a:pt x="21538" y="15211"/>
                      <a:pt x="21600" y="15144"/>
                      <a:pt x="21600" y="15144"/>
                    </a:cubicBezTo>
                    <a:cubicBezTo>
                      <a:pt x="21600" y="15144"/>
                      <a:pt x="21569" y="15042"/>
                      <a:pt x="21477" y="14839"/>
                    </a:cubicBezTo>
                    <a:cubicBezTo>
                      <a:pt x="21385" y="14637"/>
                      <a:pt x="21292" y="14366"/>
                      <a:pt x="21108" y="13994"/>
                    </a:cubicBezTo>
                    <a:cubicBezTo>
                      <a:pt x="20769" y="13285"/>
                      <a:pt x="20246" y="12270"/>
                      <a:pt x="19538" y="11121"/>
                    </a:cubicBezTo>
                    <a:cubicBezTo>
                      <a:pt x="18800" y="10006"/>
                      <a:pt x="17877" y="8721"/>
                      <a:pt x="16738" y="7470"/>
                    </a:cubicBezTo>
                    <a:cubicBezTo>
                      <a:pt x="15600" y="6254"/>
                      <a:pt x="14277" y="5070"/>
                      <a:pt x="12831" y="4056"/>
                    </a:cubicBezTo>
                    <a:cubicBezTo>
                      <a:pt x="11415" y="3042"/>
                      <a:pt x="9877" y="2231"/>
                      <a:pt x="8400" y="1623"/>
                    </a:cubicBezTo>
                    <a:cubicBezTo>
                      <a:pt x="6892" y="1014"/>
                      <a:pt x="5446" y="642"/>
                      <a:pt x="4215" y="406"/>
                    </a:cubicBezTo>
                    <a:cubicBezTo>
                      <a:pt x="4062" y="372"/>
                      <a:pt x="3908" y="338"/>
                      <a:pt x="3754" y="304"/>
                    </a:cubicBezTo>
                    <a:cubicBezTo>
                      <a:pt x="3631" y="304"/>
                      <a:pt x="3477" y="270"/>
                      <a:pt x="3323" y="237"/>
                    </a:cubicBezTo>
                    <a:cubicBezTo>
                      <a:pt x="3046" y="203"/>
                      <a:pt x="2769" y="169"/>
                      <a:pt x="2523" y="135"/>
                    </a:cubicBezTo>
                    <a:cubicBezTo>
                      <a:pt x="2277" y="101"/>
                      <a:pt x="2031" y="68"/>
                      <a:pt x="1815" y="68"/>
                    </a:cubicBezTo>
                    <a:cubicBezTo>
                      <a:pt x="1600" y="34"/>
                      <a:pt x="1415" y="34"/>
                      <a:pt x="1231" y="34"/>
                    </a:cubicBezTo>
                    <a:cubicBezTo>
                      <a:pt x="862" y="0"/>
                      <a:pt x="585" y="0"/>
                      <a:pt x="369" y="0"/>
                    </a:cubicBezTo>
                    <a:cubicBezTo>
                      <a:pt x="185" y="0"/>
                      <a:pt x="92" y="0"/>
                      <a:pt x="92" y="0"/>
                    </a:cubicBezTo>
                    <a:cubicBezTo>
                      <a:pt x="92" y="0"/>
                      <a:pt x="277" y="473"/>
                      <a:pt x="492" y="1217"/>
                    </a:cubicBezTo>
                    <a:cubicBezTo>
                      <a:pt x="738" y="1927"/>
                      <a:pt x="1046" y="2907"/>
                      <a:pt x="1292" y="3887"/>
                    </a:cubicBezTo>
                    <a:cubicBezTo>
                      <a:pt x="1538" y="4868"/>
                      <a:pt x="1754" y="5848"/>
                      <a:pt x="1877" y="6592"/>
                    </a:cubicBezTo>
                    <a:cubicBezTo>
                      <a:pt x="1938" y="6963"/>
                      <a:pt x="2000" y="7268"/>
                      <a:pt x="2031" y="7504"/>
                    </a:cubicBezTo>
                    <a:cubicBezTo>
                      <a:pt x="2062" y="7707"/>
                      <a:pt x="2092" y="7842"/>
                      <a:pt x="2092" y="7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43" name="文字方塊 55"/>
            <p:cNvSpPr txBox="1"/>
            <p:nvPr/>
          </p:nvSpPr>
          <p:spPr>
            <a:xfrm>
              <a:off x="852991" y="526662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244" name="文字方塊 56"/>
            <p:cNvSpPr txBox="1"/>
            <p:nvPr/>
          </p:nvSpPr>
          <p:spPr>
            <a:xfrm>
              <a:off x="1805282" y="3382841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03</a:t>
              </a:r>
            </a:p>
          </p:txBody>
        </p:sp>
        <p:sp>
          <p:nvSpPr>
            <p:cNvPr id="245" name="文字方塊 57"/>
            <p:cNvSpPr txBox="1"/>
            <p:nvPr/>
          </p:nvSpPr>
          <p:spPr>
            <a:xfrm>
              <a:off x="359918" y="2222026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246" name="文字方塊 58"/>
            <p:cNvSpPr txBox="1"/>
            <p:nvPr/>
          </p:nvSpPr>
          <p:spPr>
            <a:xfrm>
              <a:off x="3213993" y="2222026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04</a:t>
              </a:r>
            </a:p>
          </p:txBody>
        </p:sp>
        <p:sp>
          <p:nvSpPr>
            <p:cNvPr id="247" name="文字方塊 59"/>
            <p:cNvSpPr txBox="1"/>
            <p:nvPr/>
          </p:nvSpPr>
          <p:spPr>
            <a:xfrm>
              <a:off x="2733123" y="532261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05</a:t>
              </a:r>
            </a:p>
          </p:txBody>
        </p:sp>
      </p:grpSp>
      <p:sp>
        <p:nvSpPr>
          <p:cNvPr id="24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512148" y="3251188"/>
            <a:ext cx="1167702" cy="120862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3600" b="1">
                <a:solidFill>
                  <a:schemeClr val="accent1"/>
                </a:solidFill>
              </a:defRPr>
            </a:lvl1pPr>
            <a:lvl2pPr marL="800100" indent="-342900" algn="ctr">
              <a:buFontTx/>
              <a:defRPr sz="3600" b="1">
                <a:solidFill>
                  <a:schemeClr val="accent1"/>
                </a:solidFill>
              </a:defRPr>
            </a:lvl2pPr>
            <a:lvl3pPr marL="1325879" indent="-411479" algn="ctr">
              <a:buFontTx/>
              <a:defRPr sz="3600" b="1">
                <a:solidFill>
                  <a:schemeClr val="accent1"/>
                </a:solidFill>
              </a:defRPr>
            </a:lvl3pPr>
            <a:lvl4pPr marL="1828800" indent="-457200" algn="ctr">
              <a:buFontTx/>
              <a:defRPr sz="3600" b="1">
                <a:solidFill>
                  <a:schemeClr val="accent1"/>
                </a:solidFill>
              </a:defRPr>
            </a:lvl4pPr>
            <a:lvl5pPr marL="2286000" indent="-457200" algn="ctr">
              <a:buFontTx/>
              <a:defRPr sz="3600" b="1">
                <a:solidFill>
                  <a:schemeClr val="accent1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0" name="文字版面配置區 11"/>
          <p:cNvSpPr>
            <a:spLocks noGrp="1"/>
          </p:cNvSpPr>
          <p:nvPr>
            <p:ph type="body" sz="quarter" idx="13"/>
          </p:nvPr>
        </p:nvSpPr>
        <p:spPr>
          <a:xfrm>
            <a:off x="851330" y="1406745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251" name="文字版面配置區 11"/>
          <p:cNvSpPr>
            <a:spLocks noGrp="1"/>
          </p:cNvSpPr>
          <p:nvPr>
            <p:ph type="body" sz="quarter" idx="14"/>
          </p:nvPr>
        </p:nvSpPr>
        <p:spPr>
          <a:xfrm>
            <a:off x="851330" y="1787064"/>
            <a:ext cx="2352676" cy="1031521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252" name="文字版面配置區 11"/>
          <p:cNvSpPr>
            <a:spLocks noGrp="1"/>
          </p:cNvSpPr>
          <p:nvPr>
            <p:ph type="body" sz="quarter" idx="15"/>
          </p:nvPr>
        </p:nvSpPr>
        <p:spPr>
          <a:xfrm>
            <a:off x="841121" y="3146154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253" name="文字版面配置區 11"/>
          <p:cNvSpPr>
            <a:spLocks noGrp="1"/>
          </p:cNvSpPr>
          <p:nvPr>
            <p:ph type="body" sz="quarter" idx="16"/>
          </p:nvPr>
        </p:nvSpPr>
        <p:spPr>
          <a:xfrm>
            <a:off x="841121" y="3534109"/>
            <a:ext cx="2352676" cy="1031521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254" name="文字版面配置區 11"/>
          <p:cNvSpPr>
            <a:spLocks noGrp="1"/>
          </p:cNvSpPr>
          <p:nvPr>
            <p:ph type="body" sz="quarter" idx="17"/>
          </p:nvPr>
        </p:nvSpPr>
        <p:spPr>
          <a:xfrm>
            <a:off x="9011333" y="2228225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255" name="文字版面配置區 11"/>
          <p:cNvSpPr>
            <a:spLocks noGrp="1"/>
          </p:cNvSpPr>
          <p:nvPr>
            <p:ph type="body" sz="quarter" idx="18"/>
          </p:nvPr>
        </p:nvSpPr>
        <p:spPr>
          <a:xfrm>
            <a:off x="9011333" y="2620268"/>
            <a:ext cx="2352676" cy="1031521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256" name="文字版面配置區 11"/>
          <p:cNvSpPr>
            <a:spLocks noGrp="1"/>
          </p:cNvSpPr>
          <p:nvPr>
            <p:ph type="body" sz="quarter" idx="19"/>
          </p:nvPr>
        </p:nvSpPr>
        <p:spPr>
          <a:xfrm>
            <a:off x="9011333" y="4252633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257" name="文字版面配置區 11"/>
          <p:cNvSpPr>
            <a:spLocks noGrp="1"/>
          </p:cNvSpPr>
          <p:nvPr>
            <p:ph type="body" sz="quarter" idx="20"/>
          </p:nvPr>
        </p:nvSpPr>
        <p:spPr>
          <a:xfrm>
            <a:off x="9011333" y="4615369"/>
            <a:ext cx="2352676" cy="1031521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258" name="文字版面配置區 11"/>
          <p:cNvSpPr>
            <a:spLocks noGrp="1"/>
          </p:cNvSpPr>
          <p:nvPr>
            <p:ph type="body" sz="quarter" idx="21"/>
          </p:nvPr>
        </p:nvSpPr>
        <p:spPr>
          <a:xfrm>
            <a:off x="851330" y="4885563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259" name="文字版面配置區 11"/>
          <p:cNvSpPr>
            <a:spLocks noGrp="1"/>
          </p:cNvSpPr>
          <p:nvPr>
            <p:ph type="body" sz="quarter" idx="22"/>
          </p:nvPr>
        </p:nvSpPr>
        <p:spPr>
          <a:xfrm>
            <a:off x="851330" y="5273518"/>
            <a:ext cx="2352676" cy="1031521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26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項目清單_6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69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73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271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7" name="群組 11"/>
          <p:cNvGrpSpPr/>
          <p:nvPr/>
        </p:nvGrpSpPr>
        <p:grpSpPr>
          <a:xfrm>
            <a:off x="4038599" y="1751557"/>
            <a:ext cx="4163557" cy="4150009"/>
            <a:chOff x="0" y="0"/>
            <a:chExt cx="4163555" cy="4150007"/>
          </a:xfrm>
        </p:grpSpPr>
        <p:grpSp>
          <p:nvGrpSpPr>
            <p:cNvPr id="280" name="群組 12"/>
            <p:cNvGrpSpPr/>
            <p:nvPr/>
          </p:nvGrpSpPr>
          <p:grpSpPr>
            <a:xfrm>
              <a:off x="-1" y="-1"/>
              <a:ext cx="4163557" cy="4150009"/>
              <a:chOff x="0" y="0"/>
              <a:chExt cx="4163556" cy="4150007"/>
            </a:xfrm>
          </p:grpSpPr>
          <p:sp>
            <p:nvSpPr>
              <p:cNvPr id="274" name="Freeform 40"/>
              <p:cNvSpPr/>
              <p:nvPr/>
            </p:nvSpPr>
            <p:spPr>
              <a:xfrm>
                <a:off x="291267" y="11288"/>
                <a:ext cx="1785996" cy="1632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29" y="15882"/>
                    </a:moveTo>
                    <a:cubicBezTo>
                      <a:pt x="7329" y="15882"/>
                      <a:pt x="7652" y="16306"/>
                      <a:pt x="8104" y="16871"/>
                    </a:cubicBezTo>
                    <a:cubicBezTo>
                      <a:pt x="8588" y="17435"/>
                      <a:pt x="9234" y="18176"/>
                      <a:pt x="9912" y="18882"/>
                    </a:cubicBezTo>
                    <a:cubicBezTo>
                      <a:pt x="10590" y="19588"/>
                      <a:pt x="11300" y="20294"/>
                      <a:pt x="11817" y="20788"/>
                    </a:cubicBezTo>
                    <a:cubicBezTo>
                      <a:pt x="12366" y="21282"/>
                      <a:pt x="12721" y="21600"/>
                      <a:pt x="12721" y="21600"/>
                    </a:cubicBezTo>
                    <a:cubicBezTo>
                      <a:pt x="12721" y="21600"/>
                      <a:pt x="12818" y="21424"/>
                      <a:pt x="12947" y="21176"/>
                    </a:cubicBezTo>
                    <a:cubicBezTo>
                      <a:pt x="12979" y="21106"/>
                      <a:pt x="13012" y="21035"/>
                      <a:pt x="13076" y="20965"/>
                    </a:cubicBezTo>
                    <a:cubicBezTo>
                      <a:pt x="13109" y="20894"/>
                      <a:pt x="13173" y="20788"/>
                      <a:pt x="13238" y="20718"/>
                    </a:cubicBezTo>
                    <a:cubicBezTo>
                      <a:pt x="13270" y="20612"/>
                      <a:pt x="13335" y="20541"/>
                      <a:pt x="13399" y="20435"/>
                    </a:cubicBezTo>
                    <a:cubicBezTo>
                      <a:pt x="13431" y="20400"/>
                      <a:pt x="13464" y="20329"/>
                      <a:pt x="13496" y="20294"/>
                    </a:cubicBezTo>
                    <a:cubicBezTo>
                      <a:pt x="13528" y="20259"/>
                      <a:pt x="13561" y="20188"/>
                      <a:pt x="13625" y="20153"/>
                    </a:cubicBezTo>
                    <a:cubicBezTo>
                      <a:pt x="13690" y="20047"/>
                      <a:pt x="13754" y="19941"/>
                      <a:pt x="13851" y="19835"/>
                    </a:cubicBezTo>
                    <a:cubicBezTo>
                      <a:pt x="13883" y="19800"/>
                      <a:pt x="13916" y="19729"/>
                      <a:pt x="13948" y="19694"/>
                    </a:cubicBezTo>
                    <a:cubicBezTo>
                      <a:pt x="14013" y="19624"/>
                      <a:pt x="14045" y="19588"/>
                      <a:pt x="14109" y="19518"/>
                    </a:cubicBezTo>
                    <a:cubicBezTo>
                      <a:pt x="14174" y="19412"/>
                      <a:pt x="14271" y="19306"/>
                      <a:pt x="14368" y="19200"/>
                    </a:cubicBezTo>
                    <a:cubicBezTo>
                      <a:pt x="14465" y="19094"/>
                      <a:pt x="14561" y="18988"/>
                      <a:pt x="14658" y="18882"/>
                    </a:cubicBezTo>
                    <a:cubicBezTo>
                      <a:pt x="14852" y="18671"/>
                      <a:pt x="15078" y="18494"/>
                      <a:pt x="15304" y="18282"/>
                    </a:cubicBezTo>
                    <a:cubicBezTo>
                      <a:pt x="15369" y="18212"/>
                      <a:pt x="15433" y="18176"/>
                      <a:pt x="15498" y="18141"/>
                    </a:cubicBezTo>
                    <a:cubicBezTo>
                      <a:pt x="15659" y="18000"/>
                      <a:pt x="15659" y="18000"/>
                      <a:pt x="15659" y="18000"/>
                    </a:cubicBezTo>
                    <a:cubicBezTo>
                      <a:pt x="15788" y="17894"/>
                      <a:pt x="15885" y="17788"/>
                      <a:pt x="16014" y="17718"/>
                    </a:cubicBezTo>
                    <a:cubicBezTo>
                      <a:pt x="16143" y="17647"/>
                      <a:pt x="16273" y="17541"/>
                      <a:pt x="16402" y="17471"/>
                    </a:cubicBezTo>
                    <a:cubicBezTo>
                      <a:pt x="16531" y="17365"/>
                      <a:pt x="16660" y="17294"/>
                      <a:pt x="16789" y="17224"/>
                    </a:cubicBezTo>
                    <a:cubicBezTo>
                      <a:pt x="16854" y="17188"/>
                      <a:pt x="16918" y="17153"/>
                      <a:pt x="16983" y="17118"/>
                    </a:cubicBezTo>
                    <a:cubicBezTo>
                      <a:pt x="17048" y="17082"/>
                      <a:pt x="17112" y="17047"/>
                      <a:pt x="17177" y="17012"/>
                    </a:cubicBezTo>
                    <a:cubicBezTo>
                      <a:pt x="17306" y="16976"/>
                      <a:pt x="17435" y="16906"/>
                      <a:pt x="17532" y="16835"/>
                    </a:cubicBezTo>
                    <a:cubicBezTo>
                      <a:pt x="17661" y="16765"/>
                      <a:pt x="17790" y="16729"/>
                      <a:pt x="17919" y="16694"/>
                    </a:cubicBezTo>
                    <a:cubicBezTo>
                      <a:pt x="17984" y="16659"/>
                      <a:pt x="18048" y="16624"/>
                      <a:pt x="18113" y="16588"/>
                    </a:cubicBezTo>
                    <a:cubicBezTo>
                      <a:pt x="18210" y="16553"/>
                      <a:pt x="18210" y="16553"/>
                      <a:pt x="18210" y="16553"/>
                    </a:cubicBezTo>
                    <a:cubicBezTo>
                      <a:pt x="18307" y="16518"/>
                      <a:pt x="18307" y="16518"/>
                      <a:pt x="18307" y="16518"/>
                    </a:cubicBezTo>
                    <a:cubicBezTo>
                      <a:pt x="18436" y="16482"/>
                      <a:pt x="18533" y="16447"/>
                      <a:pt x="18662" y="16412"/>
                    </a:cubicBezTo>
                    <a:cubicBezTo>
                      <a:pt x="18726" y="16412"/>
                      <a:pt x="18759" y="16376"/>
                      <a:pt x="18823" y="16341"/>
                    </a:cubicBezTo>
                    <a:cubicBezTo>
                      <a:pt x="18888" y="16341"/>
                      <a:pt x="18952" y="16341"/>
                      <a:pt x="19017" y="16306"/>
                    </a:cubicBezTo>
                    <a:cubicBezTo>
                      <a:pt x="19114" y="16306"/>
                      <a:pt x="19211" y="16271"/>
                      <a:pt x="19308" y="16235"/>
                    </a:cubicBezTo>
                    <a:cubicBezTo>
                      <a:pt x="19437" y="16200"/>
                      <a:pt x="19534" y="16200"/>
                      <a:pt x="19598" y="16165"/>
                    </a:cubicBezTo>
                    <a:cubicBezTo>
                      <a:pt x="19792" y="16129"/>
                      <a:pt x="19953" y="16129"/>
                      <a:pt x="20083" y="16094"/>
                    </a:cubicBezTo>
                    <a:cubicBezTo>
                      <a:pt x="20115" y="16094"/>
                      <a:pt x="20147" y="16094"/>
                      <a:pt x="20179" y="16059"/>
                    </a:cubicBezTo>
                    <a:cubicBezTo>
                      <a:pt x="20212" y="16059"/>
                      <a:pt x="20244" y="16059"/>
                      <a:pt x="20276" y="16059"/>
                    </a:cubicBezTo>
                    <a:cubicBezTo>
                      <a:pt x="20341" y="16059"/>
                      <a:pt x="20373" y="16059"/>
                      <a:pt x="20405" y="16059"/>
                    </a:cubicBezTo>
                    <a:cubicBezTo>
                      <a:pt x="20502" y="16059"/>
                      <a:pt x="20535" y="16024"/>
                      <a:pt x="20535" y="16024"/>
                    </a:cubicBezTo>
                    <a:cubicBezTo>
                      <a:pt x="20535" y="16024"/>
                      <a:pt x="20535" y="15529"/>
                      <a:pt x="20599" y="14753"/>
                    </a:cubicBezTo>
                    <a:cubicBezTo>
                      <a:pt x="20664" y="14012"/>
                      <a:pt x="20761" y="12988"/>
                      <a:pt x="20890" y="11965"/>
                    </a:cubicBezTo>
                    <a:cubicBezTo>
                      <a:pt x="21019" y="10976"/>
                      <a:pt x="21180" y="9953"/>
                      <a:pt x="21342" y="9176"/>
                    </a:cubicBezTo>
                    <a:cubicBezTo>
                      <a:pt x="21503" y="8435"/>
                      <a:pt x="21600" y="7906"/>
                      <a:pt x="21600" y="7906"/>
                    </a:cubicBezTo>
                    <a:cubicBezTo>
                      <a:pt x="21600" y="7906"/>
                      <a:pt x="21503" y="7412"/>
                      <a:pt x="21309" y="6671"/>
                    </a:cubicBezTo>
                    <a:cubicBezTo>
                      <a:pt x="21116" y="5929"/>
                      <a:pt x="20825" y="4941"/>
                      <a:pt x="20535" y="3918"/>
                    </a:cubicBezTo>
                    <a:cubicBezTo>
                      <a:pt x="20212" y="2929"/>
                      <a:pt x="19857" y="1941"/>
                      <a:pt x="19598" y="1235"/>
                    </a:cubicBezTo>
                    <a:cubicBezTo>
                      <a:pt x="19308" y="494"/>
                      <a:pt x="19114" y="0"/>
                      <a:pt x="19114" y="0"/>
                    </a:cubicBezTo>
                    <a:cubicBezTo>
                      <a:pt x="19114" y="0"/>
                      <a:pt x="19017" y="35"/>
                      <a:pt x="18856" y="35"/>
                    </a:cubicBezTo>
                    <a:cubicBezTo>
                      <a:pt x="18759" y="35"/>
                      <a:pt x="18662" y="71"/>
                      <a:pt x="18533" y="71"/>
                    </a:cubicBezTo>
                    <a:cubicBezTo>
                      <a:pt x="18468" y="71"/>
                      <a:pt x="18404" y="106"/>
                      <a:pt x="18339" y="106"/>
                    </a:cubicBezTo>
                    <a:cubicBezTo>
                      <a:pt x="18274" y="106"/>
                      <a:pt x="18210" y="106"/>
                      <a:pt x="18113" y="141"/>
                    </a:cubicBezTo>
                    <a:cubicBezTo>
                      <a:pt x="17790" y="176"/>
                      <a:pt x="17403" y="247"/>
                      <a:pt x="16983" y="318"/>
                    </a:cubicBezTo>
                    <a:cubicBezTo>
                      <a:pt x="16757" y="353"/>
                      <a:pt x="16531" y="424"/>
                      <a:pt x="16273" y="494"/>
                    </a:cubicBezTo>
                    <a:cubicBezTo>
                      <a:pt x="16047" y="529"/>
                      <a:pt x="15788" y="600"/>
                      <a:pt x="15498" y="671"/>
                    </a:cubicBezTo>
                    <a:cubicBezTo>
                      <a:pt x="15369" y="706"/>
                      <a:pt x="15239" y="741"/>
                      <a:pt x="15078" y="776"/>
                    </a:cubicBezTo>
                    <a:cubicBezTo>
                      <a:pt x="14949" y="812"/>
                      <a:pt x="14820" y="882"/>
                      <a:pt x="14658" y="918"/>
                    </a:cubicBezTo>
                    <a:cubicBezTo>
                      <a:pt x="14368" y="1024"/>
                      <a:pt x="14077" y="1094"/>
                      <a:pt x="13787" y="1200"/>
                    </a:cubicBezTo>
                    <a:cubicBezTo>
                      <a:pt x="13690" y="1235"/>
                      <a:pt x="13625" y="1271"/>
                      <a:pt x="13561" y="1271"/>
                    </a:cubicBezTo>
                    <a:cubicBezTo>
                      <a:pt x="13464" y="1306"/>
                      <a:pt x="13399" y="1341"/>
                      <a:pt x="13335" y="1376"/>
                    </a:cubicBezTo>
                    <a:cubicBezTo>
                      <a:pt x="13173" y="1447"/>
                      <a:pt x="13012" y="1482"/>
                      <a:pt x="12850" y="1553"/>
                    </a:cubicBezTo>
                    <a:cubicBezTo>
                      <a:pt x="12527" y="1694"/>
                      <a:pt x="12204" y="1800"/>
                      <a:pt x="11882" y="1976"/>
                    </a:cubicBezTo>
                    <a:cubicBezTo>
                      <a:pt x="11559" y="2118"/>
                      <a:pt x="11236" y="2294"/>
                      <a:pt x="10913" y="2435"/>
                    </a:cubicBezTo>
                    <a:cubicBezTo>
                      <a:pt x="10752" y="2541"/>
                      <a:pt x="10590" y="2612"/>
                      <a:pt x="10429" y="2682"/>
                    </a:cubicBezTo>
                    <a:cubicBezTo>
                      <a:pt x="10267" y="2788"/>
                      <a:pt x="10106" y="2894"/>
                      <a:pt x="9944" y="2965"/>
                    </a:cubicBezTo>
                    <a:cubicBezTo>
                      <a:pt x="9622" y="3176"/>
                      <a:pt x="9266" y="3353"/>
                      <a:pt x="8943" y="3565"/>
                    </a:cubicBezTo>
                    <a:cubicBezTo>
                      <a:pt x="8653" y="3776"/>
                      <a:pt x="8330" y="3988"/>
                      <a:pt x="8007" y="4200"/>
                    </a:cubicBezTo>
                    <a:cubicBezTo>
                      <a:pt x="7684" y="4412"/>
                      <a:pt x="7394" y="4659"/>
                      <a:pt x="7071" y="4906"/>
                    </a:cubicBezTo>
                    <a:cubicBezTo>
                      <a:pt x="6942" y="5012"/>
                      <a:pt x="6780" y="5153"/>
                      <a:pt x="6619" y="5259"/>
                    </a:cubicBezTo>
                    <a:cubicBezTo>
                      <a:pt x="6490" y="5365"/>
                      <a:pt x="6328" y="5506"/>
                      <a:pt x="6199" y="5612"/>
                    </a:cubicBezTo>
                    <a:cubicBezTo>
                      <a:pt x="5618" y="6141"/>
                      <a:pt x="5069" y="6635"/>
                      <a:pt x="4552" y="7165"/>
                    </a:cubicBezTo>
                    <a:cubicBezTo>
                      <a:pt x="4326" y="7412"/>
                      <a:pt x="4068" y="7694"/>
                      <a:pt x="3842" y="7941"/>
                    </a:cubicBezTo>
                    <a:cubicBezTo>
                      <a:pt x="3616" y="8224"/>
                      <a:pt x="3390" y="8471"/>
                      <a:pt x="3164" y="8718"/>
                    </a:cubicBezTo>
                    <a:cubicBezTo>
                      <a:pt x="3067" y="8859"/>
                      <a:pt x="2970" y="8965"/>
                      <a:pt x="2841" y="9106"/>
                    </a:cubicBezTo>
                    <a:cubicBezTo>
                      <a:pt x="2744" y="9212"/>
                      <a:pt x="2648" y="9353"/>
                      <a:pt x="2551" y="9494"/>
                    </a:cubicBezTo>
                    <a:cubicBezTo>
                      <a:pt x="2389" y="9741"/>
                      <a:pt x="2196" y="9988"/>
                      <a:pt x="2034" y="10200"/>
                    </a:cubicBezTo>
                    <a:cubicBezTo>
                      <a:pt x="1937" y="10306"/>
                      <a:pt x="1840" y="10447"/>
                      <a:pt x="1776" y="10553"/>
                    </a:cubicBezTo>
                    <a:cubicBezTo>
                      <a:pt x="1711" y="10659"/>
                      <a:pt x="1614" y="10765"/>
                      <a:pt x="1550" y="10871"/>
                    </a:cubicBezTo>
                    <a:cubicBezTo>
                      <a:pt x="1421" y="11118"/>
                      <a:pt x="1259" y="11329"/>
                      <a:pt x="1130" y="11506"/>
                    </a:cubicBezTo>
                    <a:cubicBezTo>
                      <a:pt x="1001" y="11718"/>
                      <a:pt x="904" y="11894"/>
                      <a:pt x="775" y="12071"/>
                    </a:cubicBezTo>
                    <a:cubicBezTo>
                      <a:pt x="678" y="12247"/>
                      <a:pt x="581" y="12388"/>
                      <a:pt x="517" y="12565"/>
                    </a:cubicBezTo>
                    <a:cubicBezTo>
                      <a:pt x="194" y="13129"/>
                      <a:pt x="0" y="13482"/>
                      <a:pt x="0" y="13482"/>
                    </a:cubicBezTo>
                    <a:cubicBezTo>
                      <a:pt x="0" y="13482"/>
                      <a:pt x="484" y="13588"/>
                      <a:pt x="1195" y="13765"/>
                    </a:cubicBezTo>
                    <a:cubicBezTo>
                      <a:pt x="1873" y="13941"/>
                      <a:pt x="2809" y="14224"/>
                      <a:pt x="3745" y="14506"/>
                    </a:cubicBezTo>
                    <a:cubicBezTo>
                      <a:pt x="4649" y="14824"/>
                      <a:pt x="5553" y="15141"/>
                      <a:pt x="6231" y="15424"/>
                    </a:cubicBezTo>
                    <a:cubicBezTo>
                      <a:pt x="6877" y="15706"/>
                      <a:pt x="7329" y="15882"/>
                      <a:pt x="7329" y="1588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5" name="Freeform 41"/>
              <p:cNvSpPr/>
              <p:nvPr/>
            </p:nvSpPr>
            <p:spPr>
              <a:xfrm>
                <a:off x="-1" y="1228293"/>
                <a:ext cx="1337803" cy="1875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86" y="16622"/>
                    </a:moveTo>
                    <a:cubicBezTo>
                      <a:pt x="11986" y="16622"/>
                      <a:pt x="12589" y="16530"/>
                      <a:pt x="13538" y="16377"/>
                    </a:cubicBezTo>
                    <a:cubicBezTo>
                      <a:pt x="14443" y="16254"/>
                      <a:pt x="15650" y="16039"/>
                      <a:pt x="16857" y="15793"/>
                    </a:cubicBezTo>
                    <a:cubicBezTo>
                      <a:pt x="18065" y="15547"/>
                      <a:pt x="19272" y="15271"/>
                      <a:pt x="20134" y="15025"/>
                    </a:cubicBezTo>
                    <a:cubicBezTo>
                      <a:pt x="21040" y="14810"/>
                      <a:pt x="21600" y="14656"/>
                      <a:pt x="21600" y="14656"/>
                    </a:cubicBezTo>
                    <a:cubicBezTo>
                      <a:pt x="21600" y="14656"/>
                      <a:pt x="21514" y="14502"/>
                      <a:pt x="21298" y="14287"/>
                    </a:cubicBezTo>
                    <a:cubicBezTo>
                      <a:pt x="21255" y="14226"/>
                      <a:pt x="21212" y="14164"/>
                      <a:pt x="21169" y="14072"/>
                    </a:cubicBezTo>
                    <a:cubicBezTo>
                      <a:pt x="21126" y="14011"/>
                      <a:pt x="21083" y="13919"/>
                      <a:pt x="21040" y="13857"/>
                    </a:cubicBezTo>
                    <a:cubicBezTo>
                      <a:pt x="20953" y="13765"/>
                      <a:pt x="20910" y="13673"/>
                      <a:pt x="20867" y="13581"/>
                    </a:cubicBezTo>
                    <a:cubicBezTo>
                      <a:pt x="20824" y="13550"/>
                      <a:pt x="20781" y="13488"/>
                      <a:pt x="20738" y="13427"/>
                    </a:cubicBezTo>
                    <a:cubicBezTo>
                      <a:pt x="20738" y="13396"/>
                      <a:pt x="20695" y="13335"/>
                      <a:pt x="20695" y="13273"/>
                    </a:cubicBezTo>
                    <a:cubicBezTo>
                      <a:pt x="20608" y="13181"/>
                      <a:pt x="20565" y="13089"/>
                      <a:pt x="20479" y="12966"/>
                    </a:cubicBezTo>
                    <a:cubicBezTo>
                      <a:pt x="20479" y="12905"/>
                      <a:pt x="20436" y="12843"/>
                      <a:pt x="20393" y="12782"/>
                    </a:cubicBezTo>
                    <a:cubicBezTo>
                      <a:pt x="20393" y="12751"/>
                      <a:pt x="20350" y="12690"/>
                      <a:pt x="20350" y="12628"/>
                    </a:cubicBezTo>
                    <a:cubicBezTo>
                      <a:pt x="20307" y="12505"/>
                      <a:pt x="20220" y="12382"/>
                      <a:pt x="20177" y="12259"/>
                    </a:cubicBezTo>
                    <a:cubicBezTo>
                      <a:pt x="20134" y="12137"/>
                      <a:pt x="20091" y="12014"/>
                      <a:pt x="20048" y="11860"/>
                    </a:cubicBezTo>
                    <a:cubicBezTo>
                      <a:pt x="19919" y="11614"/>
                      <a:pt x="19875" y="11338"/>
                      <a:pt x="19832" y="11061"/>
                    </a:cubicBezTo>
                    <a:cubicBezTo>
                      <a:pt x="19789" y="11000"/>
                      <a:pt x="19789" y="10938"/>
                      <a:pt x="19789" y="10846"/>
                    </a:cubicBezTo>
                    <a:cubicBezTo>
                      <a:pt x="19746" y="10662"/>
                      <a:pt x="19746" y="10662"/>
                      <a:pt x="19746" y="10662"/>
                    </a:cubicBezTo>
                    <a:cubicBezTo>
                      <a:pt x="19746" y="10508"/>
                      <a:pt x="19703" y="10385"/>
                      <a:pt x="19703" y="10232"/>
                    </a:cubicBezTo>
                    <a:cubicBezTo>
                      <a:pt x="19703" y="10109"/>
                      <a:pt x="19703" y="9955"/>
                      <a:pt x="19703" y="9832"/>
                    </a:cubicBezTo>
                    <a:cubicBezTo>
                      <a:pt x="19703" y="9679"/>
                      <a:pt x="19703" y="9556"/>
                      <a:pt x="19703" y="9402"/>
                    </a:cubicBezTo>
                    <a:cubicBezTo>
                      <a:pt x="19703" y="9341"/>
                      <a:pt x="19703" y="9279"/>
                      <a:pt x="19703" y="9187"/>
                    </a:cubicBezTo>
                    <a:cubicBezTo>
                      <a:pt x="19703" y="9125"/>
                      <a:pt x="19746" y="9064"/>
                      <a:pt x="19746" y="9003"/>
                    </a:cubicBezTo>
                    <a:cubicBezTo>
                      <a:pt x="19746" y="8880"/>
                      <a:pt x="19789" y="8726"/>
                      <a:pt x="19789" y="8603"/>
                    </a:cubicBezTo>
                    <a:cubicBezTo>
                      <a:pt x="19832" y="8480"/>
                      <a:pt x="19875" y="8357"/>
                      <a:pt x="19875" y="8204"/>
                    </a:cubicBezTo>
                    <a:cubicBezTo>
                      <a:pt x="19919" y="8142"/>
                      <a:pt x="19919" y="8081"/>
                      <a:pt x="19919" y="8019"/>
                    </a:cubicBezTo>
                    <a:cubicBezTo>
                      <a:pt x="19962" y="7927"/>
                      <a:pt x="19962" y="7927"/>
                      <a:pt x="19962" y="7927"/>
                    </a:cubicBezTo>
                    <a:cubicBezTo>
                      <a:pt x="19962" y="7866"/>
                      <a:pt x="19962" y="7866"/>
                      <a:pt x="19962" y="7866"/>
                    </a:cubicBezTo>
                    <a:cubicBezTo>
                      <a:pt x="20005" y="7743"/>
                      <a:pt x="20048" y="7620"/>
                      <a:pt x="20091" y="7497"/>
                    </a:cubicBezTo>
                    <a:cubicBezTo>
                      <a:pt x="20134" y="7436"/>
                      <a:pt x="20134" y="7405"/>
                      <a:pt x="20134" y="7343"/>
                    </a:cubicBezTo>
                    <a:cubicBezTo>
                      <a:pt x="20177" y="7282"/>
                      <a:pt x="20177" y="7220"/>
                      <a:pt x="20220" y="7190"/>
                    </a:cubicBezTo>
                    <a:cubicBezTo>
                      <a:pt x="20263" y="7067"/>
                      <a:pt x="20307" y="6975"/>
                      <a:pt x="20350" y="6883"/>
                    </a:cubicBezTo>
                    <a:cubicBezTo>
                      <a:pt x="20393" y="6790"/>
                      <a:pt x="20436" y="6698"/>
                      <a:pt x="20479" y="6606"/>
                    </a:cubicBezTo>
                    <a:cubicBezTo>
                      <a:pt x="20565" y="6452"/>
                      <a:pt x="20651" y="6299"/>
                      <a:pt x="20695" y="6176"/>
                    </a:cubicBezTo>
                    <a:cubicBezTo>
                      <a:pt x="20738" y="6145"/>
                      <a:pt x="20738" y="6114"/>
                      <a:pt x="20738" y="6084"/>
                    </a:cubicBezTo>
                    <a:cubicBezTo>
                      <a:pt x="20781" y="6053"/>
                      <a:pt x="20781" y="6053"/>
                      <a:pt x="20824" y="6022"/>
                    </a:cubicBezTo>
                    <a:cubicBezTo>
                      <a:pt x="20824" y="5961"/>
                      <a:pt x="20867" y="5930"/>
                      <a:pt x="20867" y="5899"/>
                    </a:cubicBezTo>
                    <a:cubicBezTo>
                      <a:pt x="20910" y="5838"/>
                      <a:pt x="20953" y="5807"/>
                      <a:pt x="20953" y="5807"/>
                    </a:cubicBezTo>
                    <a:cubicBezTo>
                      <a:pt x="20953" y="5807"/>
                      <a:pt x="20436" y="5561"/>
                      <a:pt x="19660" y="5193"/>
                    </a:cubicBezTo>
                    <a:cubicBezTo>
                      <a:pt x="18884" y="4793"/>
                      <a:pt x="17849" y="4271"/>
                      <a:pt x="16901" y="3718"/>
                    </a:cubicBezTo>
                    <a:cubicBezTo>
                      <a:pt x="15909" y="3195"/>
                      <a:pt x="14960" y="2612"/>
                      <a:pt x="14228" y="2151"/>
                    </a:cubicBezTo>
                    <a:cubicBezTo>
                      <a:pt x="13538" y="1690"/>
                      <a:pt x="13063" y="1383"/>
                      <a:pt x="13063" y="1383"/>
                    </a:cubicBezTo>
                    <a:cubicBezTo>
                      <a:pt x="13063" y="1383"/>
                      <a:pt x="12460" y="1260"/>
                      <a:pt x="11554" y="1075"/>
                    </a:cubicBezTo>
                    <a:cubicBezTo>
                      <a:pt x="10649" y="922"/>
                      <a:pt x="9399" y="707"/>
                      <a:pt x="8149" y="522"/>
                    </a:cubicBezTo>
                    <a:cubicBezTo>
                      <a:pt x="6855" y="338"/>
                      <a:pt x="5605" y="215"/>
                      <a:pt x="4656" y="123"/>
                    </a:cubicBezTo>
                    <a:cubicBezTo>
                      <a:pt x="3708" y="31"/>
                      <a:pt x="3061" y="0"/>
                      <a:pt x="3061" y="0"/>
                    </a:cubicBezTo>
                    <a:cubicBezTo>
                      <a:pt x="3061" y="0"/>
                      <a:pt x="2975" y="61"/>
                      <a:pt x="2889" y="215"/>
                    </a:cubicBezTo>
                    <a:cubicBezTo>
                      <a:pt x="2846" y="307"/>
                      <a:pt x="2802" y="369"/>
                      <a:pt x="2716" y="492"/>
                    </a:cubicBezTo>
                    <a:cubicBezTo>
                      <a:pt x="2673" y="553"/>
                      <a:pt x="2673" y="615"/>
                      <a:pt x="2630" y="676"/>
                    </a:cubicBezTo>
                    <a:cubicBezTo>
                      <a:pt x="2587" y="737"/>
                      <a:pt x="2544" y="799"/>
                      <a:pt x="2501" y="860"/>
                    </a:cubicBezTo>
                    <a:cubicBezTo>
                      <a:pt x="2371" y="1137"/>
                      <a:pt x="2156" y="1506"/>
                      <a:pt x="1940" y="1874"/>
                    </a:cubicBezTo>
                    <a:cubicBezTo>
                      <a:pt x="1854" y="2089"/>
                      <a:pt x="1768" y="2304"/>
                      <a:pt x="1638" y="2519"/>
                    </a:cubicBezTo>
                    <a:cubicBezTo>
                      <a:pt x="1552" y="2765"/>
                      <a:pt x="1466" y="3011"/>
                      <a:pt x="1337" y="3257"/>
                    </a:cubicBezTo>
                    <a:cubicBezTo>
                      <a:pt x="1293" y="3380"/>
                      <a:pt x="1250" y="3503"/>
                      <a:pt x="1164" y="3626"/>
                    </a:cubicBezTo>
                    <a:cubicBezTo>
                      <a:pt x="1121" y="3779"/>
                      <a:pt x="1078" y="3902"/>
                      <a:pt x="1035" y="4056"/>
                    </a:cubicBezTo>
                    <a:cubicBezTo>
                      <a:pt x="949" y="4332"/>
                      <a:pt x="862" y="4609"/>
                      <a:pt x="733" y="4916"/>
                    </a:cubicBezTo>
                    <a:cubicBezTo>
                      <a:pt x="733" y="4978"/>
                      <a:pt x="690" y="5070"/>
                      <a:pt x="690" y="5131"/>
                    </a:cubicBezTo>
                    <a:cubicBezTo>
                      <a:pt x="647" y="5193"/>
                      <a:pt x="647" y="5285"/>
                      <a:pt x="604" y="5346"/>
                    </a:cubicBezTo>
                    <a:cubicBezTo>
                      <a:pt x="560" y="5500"/>
                      <a:pt x="560" y="5653"/>
                      <a:pt x="517" y="5838"/>
                    </a:cubicBezTo>
                    <a:cubicBezTo>
                      <a:pt x="431" y="6145"/>
                      <a:pt x="345" y="6452"/>
                      <a:pt x="302" y="6790"/>
                    </a:cubicBezTo>
                    <a:cubicBezTo>
                      <a:pt x="259" y="7128"/>
                      <a:pt x="172" y="7466"/>
                      <a:pt x="129" y="7804"/>
                    </a:cubicBezTo>
                    <a:cubicBezTo>
                      <a:pt x="129" y="7989"/>
                      <a:pt x="86" y="8142"/>
                      <a:pt x="86" y="8327"/>
                    </a:cubicBezTo>
                    <a:cubicBezTo>
                      <a:pt x="86" y="8480"/>
                      <a:pt x="43" y="8665"/>
                      <a:pt x="43" y="8849"/>
                    </a:cubicBezTo>
                    <a:cubicBezTo>
                      <a:pt x="43" y="9187"/>
                      <a:pt x="0" y="9556"/>
                      <a:pt x="0" y="9894"/>
                    </a:cubicBezTo>
                    <a:cubicBezTo>
                      <a:pt x="43" y="10262"/>
                      <a:pt x="43" y="10600"/>
                      <a:pt x="86" y="10969"/>
                    </a:cubicBezTo>
                    <a:cubicBezTo>
                      <a:pt x="86" y="11338"/>
                      <a:pt x="129" y="11676"/>
                      <a:pt x="172" y="12044"/>
                    </a:cubicBezTo>
                    <a:cubicBezTo>
                      <a:pt x="216" y="12198"/>
                      <a:pt x="216" y="12382"/>
                      <a:pt x="259" y="12567"/>
                    </a:cubicBezTo>
                    <a:cubicBezTo>
                      <a:pt x="302" y="12720"/>
                      <a:pt x="302" y="12905"/>
                      <a:pt x="345" y="13089"/>
                    </a:cubicBezTo>
                    <a:cubicBezTo>
                      <a:pt x="517" y="13765"/>
                      <a:pt x="647" y="14441"/>
                      <a:pt x="905" y="15086"/>
                    </a:cubicBezTo>
                    <a:cubicBezTo>
                      <a:pt x="992" y="15424"/>
                      <a:pt x="1121" y="15731"/>
                      <a:pt x="1250" y="16039"/>
                    </a:cubicBezTo>
                    <a:cubicBezTo>
                      <a:pt x="1380" y="16346"/>
                      <a:pt x="1509" y="16622"/>
                      <a:pt x="1595" y="16930"/>
                    </a:cubicBezTo>
                    <a:cubicBezTo>
                      <a:pt x="1681" y="17053"/>
                      <a:pt x="1725" y="17206"/>
                      <a:pt x="1811" y="17360"/>
                    </a:cubicBezTo>
                    <a:cubicBezTo>
                      <a:pt x="1854" y="17483"/>
                      <a:pt x="1940" y="17606"/>
                      <a:pt x="2026" y="17759"/>
                    </a:cubicBezTo>
                    <a:cubicBezTo>
                      <a:pt x="2156" y="18005"/>
                      <a:pt x="2285" y="18251"/>
                      <a:pt x="2414" y="18497"/>
                    </a:cubicBezTo>
                    <a:cubicBezTo>
                      <a:pt x="2501" y="18620"/>
                      <a:pt x="2544" y="18743"/>
                      <a:pt x="2630" y="18865"/>
                    </a:cubicBezTo>
                    <a:cubicBezTo>
                      <a:pt x="2673" y="18988"/>
                      <a:pt x="2759" y="19081"/>
                      <a:pt x="2802" y="19203"/>
                    </a:cubicBezTo>
                    <a:cubicBezTo>
                      <a:pt x="2975" y="19418"/>
                      <a:pt x="3104" y="19603"/>
                      <a:pt x="3234" y="19818"/>
                    </a:cubicBezTo>
                    <a:cubicBezTo>
                      <a:pt x="3320" y="20002"/>
                      <a:pt x="3449" y="20187"/>
                      <a:pt x="3578" y="20340"/>
                    </a:cubicBezTo>
                    <a:cubicBezTo>
                      <a:pt x="3665" y="20494"/>
                      <a:pt x="3794" y="20648"/>
                      <a:pt x="3880" y="20770"/>
                    </a:cubicBezTo>
                    <a:cubicBezTo>
                      <a:pt x="4268" y="21293"/>
                      <a:pt x="4527" y="21600"/>
                      <a:pt x="4527" y="21600"/>
                    </a:cubicBezTo>
                    <a:cubicBezTo>
                      <a:pt x="4527" y="21600"/>
                      <a:pt x="4958" y="21262"/>
                      <a:pt x="5605" y="20740"/>
                    </a:cubicBezTo>
                    <a:cubicBezTo>
                      <a:pt x="6295" y="20248"/>
                      <a:pt x="7200" y="19603"/>
                      <a:pt x="8105" y="18988"/>
                    </a:cubicBezTo>
                    <a:cubicBezTo>
                      <a:pt x="9054" y="18343"/>
                      <a:pt x="10002" y="17759"/>
                      <a:pt x="10735" y="17329"/>
                    </a:cubicBezTo>
                    <a:cubicBezTo>
                      <a:pt x="11468" y="16899"/>
                      <a:pt x="11986" y="16622"/>
                      <a:pt x="11986" y="166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6" name="Freeform 42"/>
              <p:cNvSpPr/>
              <p:nvPr/>
            </p:nvSpPr>
            <p:spPr>
              <a:xfrm>
                <a:off x="400775" y="2583029"/>
                <a:ext cx="1676487" cy="15669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74" y="13100"/>
                    </a:moveTo>
                    <a:cubicBezTo>
                      <a:pt x="19674" y="13100"/>
                      <a:pt x="19846" y="12585"/>
                      <a:pt x="20052" y="11849"/>
                    </a:cubicBezTo>
                    <a:cubicBezTo>
                      <a:pt x="20293" y="11076"/>
                      <a:pt x="20568" y="10046"/>
                      <a:pt x="20809" y="9015"/>
                    </a:cubicBezTo>
                    <a:cubicBezTo>
                      <a:pt x="21050" y="7948"/>
                      <a:pt x="21256" y="6918"/>
                      <a:pt x="21394" y="6145"/>
                    </a:cubicBezTo>
                    <a:cubicBezTo>
                      <a:pt x="21531" y="5336"/>
                      <a:pt x="21600" y="4820"/>
                      <a:pt x="21600" y="4820"/>
                    </a:cubicBezTo>
                    <a:cubicBezTo>
                      <a:pt x="21600" y="4820"/>
                      <a:pt x="21428" y="4820"/>
                      <a:pt x="21118" y="4820"/>
                    </a:cubicBezTo>
                    <a:cubicBezTo>
                      <a:pt x="21050" y="4820"/>
                      <a:pt x="20981" y="4820"/>
                      <a:pt x="20878" y="4820"/>
                    </a:cubicBezTo>
                    <a:cubicBezTo>
                      <a:pt x="20809" y="4784"/>
                      <a:pt x="20706" y="4784"/>
                      <a:pt x="20603" y="4784"/>
                    </a:cubicBezTo>
                    <a:cubicBezTo>
                      <a:pt x="20499" y="4747"/>
                      <a:pt x="20396" y="4747"/>
                      <a:pt x="20259" y="4747"/>
                    </a:cubicBezTo>
                    <a:cubicBezTo>
                      <a:pt x="20224" y="4747"/>
                      <a:pt x="20155" y="4747"/>
                      <a:pt x="20087" y="4710"/>
                    </a:cubicBezTo>
                    <a:cubicBezTo>
                      <a:pt x="20052" y="4710"/>
                      <a:pt x="19983" y="4710"/>
                      <a:pt x="19915" y="4710"/>
                    </a:cubicBezTo>
                    <a:cubicBezTo>
                      <a:pt x="19777" y="4673"/>
                      <a:pt x="19674" y="4636"/>
                      <a:pt x="19536" y="4636"/>
                    </a:cubicBezTo>
                    <a:cubicBezTo>
                      <a:pt x="19468" y="4600"/>
                      <a:pt x="19399" y="4600"/>
                      <a:pt x="19330" y="4600"/>
                    </a:cubicBezTo>
                    <a:cubicBezTo>
                      <a:pt x="19261" y="4563"/>
                      <a:pt x="19192" y="4563"/>
                      <a:pt x="19124" y="4526"/>
                    </a:cubicBezTo>
                    <a:cubicBezTo>
                      <a:pt x="18986" y="4526"/>
                      <a:pt x="18848" y="4489"/>
                      <a:pt x="18711" y="4452"/>
                    </a:cubicBezTo>
                    <a:cubicBezTo>
                      <a:pt x="18573" y="4416"/>
                      <a:pt x="18436" y="4342"/>
                      <a:pt x="18298" y="4305"/>
                    </a:cubicBezTo>
                    <a:cubicBezTo>
                      <a:pt x="17989" y="4232"/>
                      <a:pt x="17713" y="4084"/>
                      <a:pt x="17438" y="3974"/>
                    </a:cubicBezTo>
                    <a:cubicBezTo>
                      <a:pt x="17335" y="3974"/>
                      <a:pt x="17266" y="3937"/>
                      <a:pt x="17197" y="3901"/>
                    </a:cubicBezTo>
                    <a:cubicBezTo>
                      <a:pt x="16991" y="3790"/>
                      <a:pt x="16991" y="3790"/>
                      <a:pt x="16991" y="3790"/>
                    </a:cubicBezTo>
                    <a:cubicBezTo>
                      <a:pt x="16854" y="3717"/>
                      <a:pt x="16716" y="3680"/>
                      <a:pt x="16578" y="3569"/>
                    </a:cubicBezTo>
                    <a:cubicBezTo>
                      <a:pt x="16441" y="3496"/>
                      <a:pt x="16303" y="3422"/>
                      <a:pt x="16166" y="3349"/>
                    </a:cubicBezTo>
                    <a:cubicBezTo>
                      <a:pt x="16028" y="3275"/>
                      <a:pt x="15890" y="3165"/>
                      <a:pt x="15753" y="3091"/>
                    </a:cubicBezTo>
                    <a:cubicBezTo>
                      <a:pt x="15718" y="3054"/>
                      <a:pt x="15650" y="2981"/>
                      <a:pt x="15581" y="2944"/>
                    </a:cubicBezTo>
                    <a:cubicBezTo>
                      <a:pt x="15512" y="2907"/>
                      <a:pt x="15443" y="2870"/>
                      <a:pt x="15375" y="2797"/>
                    </a:cubicBezTo>
                    <a:cubicBezTo>
                      <a:pt x="15271" y="2723"/>
                      <a:pt x="15134" y="2613"/>
                      <a:pt x="15031" y="2539"/>
                    </a:cubicBezTo>
                    <a:cubicBezTo>
                      <a:pt x="14893" y="2429"/>
                      <a:pt x="14790" y="2318"/>
                      <a:pt x="14687" y="2245"/>
                    </a:cubicBezTo>
                    <a:cubicBezTo>
                      <a:pt x="14618" y="2208"/>
                      <a:pt x="14583" y="2134"/>
                      <a:pt x="14515" y="2097"/>
                    </a:cubicBezTo>
                    <a:cubicBezTo>
                      <a:pt x="14446" y="2024"/>
                      <a:pt x="14446" y="2024"/>
                      <a:pt x="14446" y="2024"/>
                    </a:cubicBezTo>
                    <a:cubicBezTo>
                      <a:pt x="14377" y="1950"/>
                      <a:pt x="14377" y="1950"/>
                      <a:pt x="14377" y="1950"/>
                    </a:cubicBezTo>
                    <a:cubicBezTo>
                      <a:pt x="14274" y="1840"/>
                      <a:pt x="14171" y="1766"/>
                      <a:pt x="14068" y="1656"/>
                    </a:cubicBezTo>
                    <a:cubicBezTo>
                      <a:pt x="14033" y="1619"/>
                      <a:pt x="13999" y="1545"/>
                      <a:pt x="13930" y="1509"/>
                    </a:cubicBezTo>
                    <a:cubicBezTo>
                      <a:pt x="13896" y="1472"/>
                      <a:pt x="13861" y="1435"/>
                      <a:pt x="13827" y="1361"/>
                    </a:cubicBezTo>
                    <a:cubicBezTo>
                      <a:pt x="13724" y="1288"/>
                      <a:pt x="13655" y="1178"/>
                      <a:pt x="13586" y="1104"/>
                    </a:cubicBezTo>
                    <a:cubicBezTo>
                      <a:pt x="13483" y="994"/>
                      <a:pt x="13414" y="920"/>
                      <a:pt x="13380" y="846"/>
                    </a:cubicBezTo>
                    <a:cubicBezTo>
                      <a:pt x="13242" y="662"/>
                      <a:pt x="13139" y="515"/>
                      <a:pt x="13036" y="405"/>
                    </a:cubicBezTo>
                    <a:cubicBezTo>
                      <a:pt x="13001" y="368"/>
                      <a:pt x="13001" y="368"/>
                      <a:pt x="12967" y="331"/>
                    </a:cubicBezTo>
                    <a:cubicBezTo>
                      <a:pt x="12967" y="294"/>
                      <a:pt x="12932" y="258"/>
                      <a:pt x="12932" y="258"/>
                    </a:cubicBezTo>
                    <a:cubicBezTo>
                      <a:pt x="12898" y="184"/>
                      <a:pt x="12864" y="147"/>
                      <a:pt x="12829" y="110"/>
                    </a:cubicBezTo>
                    <a:cubicBezTo>
                      <a:pt x="12795" y="37"/>
                      <a:pt x="12761" y="0"/>
                      <a:pt x="12761" y="0"/>
                    </a:cubicBezTo>
                    <a:cubicBezTo>
                      <a:pt x="12761" y="0"/>
                      <a:pt x="12313" y="258"/>
                      <a:pt x="11660" y="589"/>
                    </a:cubicBezTo>
                    <a:cubicBezTo>
                      <a:pt x="10972" y="957"/>
                      <a:pt x="10078" y="1398"/>
                      <a:pt x="9149" y="1766"/>
                    </a:cubicBezTo>
                    <a:cubicBezTo>
                      <a:pt x="8220" y="2171"/>
                      <a:pt x="7257" y="2539"/>
                      <a:pt x="6535" y="2760"/>
                    </a:cubicBezTo>
                    <a:cubicBezTo>
                      <a:pt x="5847" y="3017"/>
                      <a:pt x="5331" y="3165"/>
                      <a:pt x="5331" y="3165"/>
                    </a:cubicBezTo>
                    <a:cubicBezTo>
                      <a:pt x="5331" y="3165"/>
                      <a:pt x="4987" y="3533"/>
                      <a:pt x="4437" y="4121"/>
                    </a:cubicBezTo>
                    <a:cubicBezTo>
                      <a:pt x="3921" y="4710"/>
                      <a:pt x="3233" y="5483"/>
                      <a:pt x="2545" y="6329"/>
                    </a:cubicBezTo>
                    <a:cubicBezTo>
                      <a:pt x="1857" y="7139"/>
                      <a:pt x="1238" y="7985"/>
                      <a:pt x="757" y="8647"/>
                    </a:cubicBezTo>
                    <a:cubicBezTo>
                      <a:pt x="310" y="9310"/>
                      <a:pt x="0" y="9751"/>
                      <a:pt x="0" y="9751"/>
                    </a:cubicBezTo>
                    <a:cubicBezTo>
                      <a:pt x="0" y="9751"/>
                      <a:pt x="34" y="9862"/>
                      <a:pt x="172" y="10009"/>
                    </a:cubicBezTo>
                    <a:cubicBezTo>
                      <a:pt x="206" y="10082"/>
                      <a:pt x="275" y="10193"/>
                      <a:pt x="344" y="10303"/>
                    </a:cubicBezTo>
                    <a:cubicBezTo>
                      <a:pt x="378" y="10340"/>
                      <a:pt x="447" y="10414"/>
                      <a:pt x="482" y="10487"/>
                    </a:cubicBezTo>
                    <a:cubicBezTo>
                      <a:pt x="516" y="10524"/>
                      <a:pt x="585" y="10598"/>
                      <a:pt x="619" y="10671"/>
                    </a:cubicBezTo>
                    <a:cubicBezTo>
                      <a:pt x="825" y="10966"/>
                      <a:pt x="1101" y="11297"/>
                      <a:pt x="1410" y="11702"/>
                    </a:cubicBezTo>
                    <a:cubicBezTo>
                      <a:pt x="1548" y="11886"/>
                      <a:pt x="1720" y="12106"/>
                      <a:pt x="1892" y="12327"/>
                    </a:cubicBezTo>
                    <a:cubicBezTo>
                      <a:pt x="2098" y="12511"/>
                      <a:pt x="2270" y="12732"/>
                      <a:pt x="2476" y="12989"/>
                    </a:cubicBezTo>
                    <a:cubicBezTo>
                      <a:pt x="2580" y="13100"/>
                      <a:pt x="2683" y="13210"/>
                      <a:pt x="2786" y="13321"/>
                    </a:cubicBezTo>
                    <a:cubicBezTo>
                      <a:pt x="2889" y="13431"/>
                      <a:pt x="2992" y="13541"/>
                      <a:pt x="3130" y="13689"/>
                    </a:cubicBezTo>
                    <a:cubicBezTo>
                      <a:pt x="3371" y="13909"/>
                      <a:pt x="3611" y="14167"/>
                      <a:pt x="3852" y="14388"/>
                    </a:cubicBezTo>
                    <a:cubicBezTo>
                      <a:pt x="3921" y="14461"/>
                      <a:pt x="3955" y="14535"/>
                      <a:pt x="4024" y="14572"/>
                    </a:cubicBezTo>
                    <a:cubicBezTo>
                      <a:pt x="4093" y="14645"/>
                      <a:pt x="4162" y="14719"/>
                      <a:pt x="4231" y="14756"/>
                    </a:cubicBezTo>
                    <a:cubicBezTo>
                      <a:pt x="4368" y="14903"/>
                      <a:pt x="4506" y="15013"/>
                      <a:pt x="4643" y="15124"/>
                    </a:cubicBezTo>
                    <a:cubicBezTo>
                      <a:pt x="4918" y="15381"/>
                      <a:pt x="5194" y="15639"/>
                      <a:pt x="5503" y="15860"/>
                    </a:cubicBezTo>
                    <a:cubicBezTo>
                      <a:pt x="5778" y="16117"/>
                      <a:pt x="6088" y="16338"/>
                      <a:pt x="6397" y="16596"/>
                    </a:cubicBezTo>
                    <a:cubicBezTo>
                      <a:pt x="6569" y="16706"/>
                      <a:pt x="6707" y="16816"/>
                      <a:pt x="6879" y="16927"/>
                    </a:cubicBezTo>
                    <a:cubicBezTo>
                      <a:pt x="7051" y="17037"/>
                      <a:pt x="7223" y="17148"/>
                      <a:pt x="7395" y="17258"/>
                    </a:cubicBezTo>
                    <a:cubicBezTo>
                      <a:pt x="7704" y="17479"/>
                      <a:pt x="8048" y="17736"/>
                      <a:pt x="8392" y="17920"/>
                    </a:cubicBezTo>
                    <a:cubicBezTo>
                      <a:pt x="8736" y="18141"/>
                      <a:pt x="9080" y="18325"/>
                      <a:pt x="9459" y="18546"/>
                    </a:cubicBezTo>
                    <a:cubicBezTo>
                      <a:pt x="9803" y="18730"/>
                      <a:pt x="10181" y="18914"/>
                      <a:pt x="10525" y="19098"/>
                    </a:cubicBezTo>
                    <a:cubicBezTo>
                      <a:pt x="10697" y="19171"/>
                      <a:pt x="10903" y="19245"/>
                      <a:pt x="11075" y="19355"/>
                    </a:cubicBezTo>
                    <a:cubicBezTo>
                      <a:pt x="11247" y="19429"/>
                      <a:pt x="11419" y="19503"/>
                      <a:pt x="11625" y="19576"/>
                    </a:cubicBezTo>
                    <a:cubicBezTo>
                      <a:pt x="12348" y="19871"/>
                      <a:pt x="13070" y="20165"/>
                      <a:pt x="13792" y="20386"/>
                    </a:cubicBezTo>
                    <a:cubicBezTo>
                      <a:pt x="14136" y="20496"/>
                      <a:pt x="14480" y="20606"/>
                      <a:pt x="14824" y="20717"/>
                    </a:cubicBezTo>
                    <a:cubicBezTo>
                      <a:pt x="15168" y="20790"/>
                      <a:pt x="15512" y="20864"/>
                      <a:pt x="15822" y="20938"/>
                    </a:cubicBezTo>
                    <a:cubicBezTo>
                      <a:pt x="15994" y="21011"/>
                      <a:pt x="16166" y="21048"/>
                      <a:pt x="16338" y="21085"/>
                    </a:cubicBezTo>
                    <a:cubicBezTo>
                      <a:pt x="16475" y="21122"/>
                      <a:pt x="16647" y="21122"/>
                      <a:pt x="16785" y="21158"/>
                    </a:cubicBezTo>
                    <a:cubicBezTo>
                      <a:pt x="17094" y="21195"/>
                      <a:pt x="17404" y="21269"/>
                      <a:pt x="17679" y="21306"/>
                    </a:cubicBezTo>
                    <a:cubicBezTo>
                      <a:pt x="17851" y="21342"/>
                      <a:pt x="17989" y="21342"/>
                      <a:pt x="18126" y="21379"/>
                    </a:cubicBezTo>
                    <a:cubicBezTo>
                      <a:pt x="18264" y="21379"/>
                      <a:pt x="18401" y="21416"/>
                      <a:pt x="18539" y="21416"/>
                    </a:cubicBezTo>
                    <a:cubicBezTo>
                      <a:pt x="18780" y="21453"/>
                      <a:pt x="19020" y="21490"/>
                      <a:pt x="19261" y="21490"/>
                    </a:cubicBezTo>
                    <a:cubicBezTo>
                      <a:pt x="19502" y="21526"/>
                      <a:pt x="19708" y="21563"/>
                      <a:pt x="19915" y="21563"/>
                    </a:cubicBezTo>
                    <a:cubicBezTo>
                      <a:pt x="20121" y="21563"/>
                      <a:pt x="20327" y="21563"/>
                      <a:pt x="20465" y="21600"/>
                    </a:cubicBezTo>
                    <a:cubicBezTo>
                      <a:pt x="21153" y="21600"/>
                      <a:pt x="21531" y="21600"/>
                      <a:pt x="21531" y="21600"/>
                    </a:cubicBezTo>
                    <a:cubicBezTo>
                      <a:pt x="21531" y="21600"/>
                      <a:pt x="21359" y="21085"/>
                      <a:pt x="21153" y="20275"/>
                    </a:cubicBezTo>
                    <a:cubicBezTo>
                      <a:pt x="20912" y="19503"/>
                      <a:pt x="20637" y="18435"/>
                      <a:pt x="20431" y="17368"/>
                    </a:cubicBezTo>
                    <a:cubicBezTo>
                      <a:pt x="20190" y="16338"/>
                      <a:pt x="19983" y="15234"/>
                      <a:pt x="19880" y="14461"/>
                    </a:cubicBezTo>
                    <a:cubicBezTo>
                      <a:pt x="19743" y="13652"/>
                      <a:pt x="19674" y="13100"/>
                      <a:pt x="19674" y="131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7" name="Freeform 43"/>
              <p:cNvSpPr/>
              <p:nvPr/>
            </p:nvSpPr>
            <p:spPr>
              <a:xfrm>
                <a:off x="2087422" y="2508520"/>
                <a:ext cx="1785995" cy="1630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71" y="5692"/>
                    </a:moveTo>
                    <a:cubicBezTo>
                      <a:pt x="14271" y="5692"/>
                      <a:pt x="13980" y="5303"/>
                      <a:pt x="13496" y="4737"/>
                    </a:cubicBezTo>
                    <a:cubicBezTo>
                      <a:pt x="13012" y="4172"/>
                      <a:pt x="12366" y="3429"/>
                      <a:pt x="11688" y="2722"/>
                    </a:cubicBezTo>
                    <a:cubicBezTo>
                      <a:pt x="11010" y="1980"/>
                      <a:pt x="10332" y="1308"/>
                      <a:pt x="9783" y="813"/>
                    </a:cubicBezTo>
                    <a:cubicBezTo>
                      <a:pt x="9266" y="318"/>
                      <a:pt x="8879" y="0"/>
                      <a:pt x="8879" y="0"/>
                    </a:cubicBezTo>
                    <a:cubicBezTo>
                      <a:pt x="8879" y="0"/>
                      <a:pt x="8814" y="141"/>
                      <a:pt x="8653" y="424"/>
                    </a:cubicBezTo>
                    <a:cubicBezTo>
                      <a:pt x="8621" y="495"/>
                      <a:pt x="8588" y="566"/>
                      <a:pt x="8524" y="636"/>
                    </a:cubicBezTo>
                    <a:cubicBezTo>
                      <a:pt x="8491" y="707"/>
                      <a:pt x="8427" y="778"/>
                      <a:pt x="8362" y="884"/>
                    </a:cubicBezTo>
                    <a:cubicBezTo>
                      <a:pt x="8330" y="955"/>
                      <a:pt x="8265" y="1061"/>
                      <a:pt x="8201" y="1167"/>
                    </a:cubicBezTo>
                    <a:cubicBezTo>
                      <a:pt x="8169" y="1202"/>
                      <a:pt x="8136" y="1237"/>
                      <a:pt x="8104" y="1308"/>
                    </a:cubicBezTo>
                    <a:cubicBezTo>
                      <a:pt x="8072" y="1343"/>
                      <a:pt x="8039" y="1414"/>
                      <a:pt x="8007" y="1449"/>
                    </a:cubicBezTo>
                    <a:cubicBezTo>
                      <a:pt x="7910" y="1555"/>
                      <a:pt x="7846" y="1662"/>
                      <a:pt x="7781" y="1768"/>
                    </a:cubicBezTo>
                    <a:cubicBezTo>
                      <a:pt x="7717" y="1803"/>
                      <a:pt x="7684" y="1874"/>
                      <a:pt x="7652" y="1909"/>
                    </a:cubicBezTo>
                    <a:cubicBezTo>
                      <a:pt x="7620" y="1980"/>
                      <a:pt x="7555" y="2015"/>
                      <a:pt x="7523" y="2086"/>
                    </a:cubicBezTo>
                    <a:cubicBezTo>
                      <a:pt x="7426" y="2192"/>
                      <a:pt x="7329" y="2298"/>
                      <a:pt x="7232" y="2404"/>
                    </a:cubicBezTo>
                    <a:cubicBezTo>
                      <a:pt x="7135" y="2510"/>
                      <a:pt x="7039" y="2616"/>
                      <a:pt x="6942" y="2722"/>
                    </a:cubicBezTo>
                    <a:cubicBezTo>
                      <a:pt x="6748" y="2934"/>
                      <a:pt x="6522" y="3111"/>
                      <a:pt x="6296" y="3323"/>
                    </a:cubicBezTo>
                    <a:cubicBezTo>
                      <a:pt x="6231" y="3394"/>
                      <a:pt x="6167" y="3429"/>
                      <a:pt x="6135" y="3464"/>
                    </a:cubicBezTo>
                    <a:cubicBezTo>
                      <a:pt x="5941" y="3606"/>
                      <a:pt x="5941" y="3606"/>
                      <a:pt x="5941" y="3606"/>
                    </a:cubicBezTo>
                    <a:cubicBezTo>
                      <a:pt x="5812" y="3712"/>
                      <a:pt x="5715" y="3818"/>
                      <a:pt x="5586" y="3889"/>
                    </a:cubicBezTo>
                    <a:cubicBezTo>
                      <a:pt x="5457" y="3959"/>
                      <a:pt x="5327" y="4065"/>
                      <a:pt x="5198" y="4136"/>
                    </a:cubicBezTo>
                    <a:cubicBezTo>
                      <a:pt x="5069" y="4242"/>
                      <a:pt x="4940" y="4278"/>
                      <a:pt x="4811" y="4384"/>
                    </a:cubicBezTo>
                    <a:cubicBezTo>
                      <a:pt x="4778" y="4419"/>
                      <a:pt x="4714" y="4454"/>
                      <a:pt x="4649" y="4490"/>
                    </a:cubicBezTo>
                    <a:cubicBezTo>
                      <a:pt x="4585" y="4525"/>
                      <a:pt x="4520" y="4560"/>
                      <a:pt x="4456" y="4560"/>
                    </a:cubicBezTo>
                    <a:cubicBezTo>
                      <a:pt x="4326" y="4631"/>
                      <a:pt x="4197" y="4702"/>
                      <a:pt x="4068" y="4773"/>
                    </a:cubicBezTo>
                    <a:cubicBezTo>
                      <a:pt x="3939" y="4843"/>
                      <a:pt x="3810" y="4879"/>
                      <a:pt x="3681" y="4914"/>
                    </a:cubicBezTo>
                    <a:cubicBezTo>
                      <a:pt x="3616" y="4949"/>
                      <a:pt x="3552" y="4985"/>
                      <a:pt x="3487" y="4985"/>
                    </a:cubicBezTo>
                    <a:cubicBezTo>
                      <a:pt x="3390" y="5055"/>
                      <a:pt x="3390" y="5055"/>
                      <a:pt x="3390" y="5055"/>
                    </a:cubicBezTo>
                    <a:cubicBezTo>
                      <a:pt x="3293" y="5055"/>
                      <a:pt x="3293" y="5055"/>
                      <a:pt x="3293" y="5055"/>
                    </a:cubicBezTo>
                    <a:cubicBezTo>
                      <a:pt x="3196" y="5091"/>
                      <a:pt x="3067" y="5161"/>
                      <a:pt x="2938" y="5197"/>
                    </a:cubicBezTo>
                    <a:cubicBezTo>
                      <a:pt x="2906" y="5197"/>
                      <a:pt x="2841" y="5232"/>
                      <a:pt x="2777" y="5232"/>
                    </a:cubicBezTo>
                    <a:cubicBezTo>
                      <a:pt x="2712" y="5267"/>
                      <a:pt x="2648" y="5267"/>
                      <a:pt x="2615" y="5267"/>
                    </a:cubicBezTo>
                    <a:cubicBezTo>
                      <a:pt x="2486" y="5303"/>
                      <a:pt x="2389" y="5338"/>
                      <a:pt x="2292" y="5373"/>
                    </a:cubicBezTo>
                    <a:cubicBezTo>
                      <a:pt x="2196" y="5373"/>
                      <a:pt x="2099" y="5409"/>
                      <a:pt x="2002" y="5444"/>
                    </a:cubicBezTo>
                    <a:cubicBezTo>
                      <a:pt x="1808" y="5444"/>
                      <a:pt x="1647" y="5480"/>
                      <a:pt x="1517" y="5515"/>
                    </a:cubicBezTo>
                    <a:cubicBezTo>
                      <a:pt x="1485" y="5515"/>
                      <a:pt x="1453" y="5515"/>
                      <a:pt x="1421" y="5515"/>
                    </a:cubicBezTo>
                    <a:cubicBezTo>
                      <a:pt x="1388" y="5550"/>
                      <a:pt x="1356" y="5550"/>
                      <a:pt x="1324" y="5550"/>
                    </a:cubicBezTo>
                    <a:cubicBezTo>
                      <a:pt x="1291" y="5550"/>
                      <a:pt x="1227" y="5550"/>
                      <a:pt x="1195" y="5550"/>
                    </a:cubicBezTo>
                    <a:cubicBezTo>
                      <a:pt x="1130" y="5550"/>
                      <a:pt x="1065" y="5550"/>
                      <a:pt x="1065" y="5550"/>
                    </a:cubicBezTo>
                    <a:cubicBezTo>
                      <a:pt x="1065" y="5550"/>
                      <a:pt x="1065" y="6081"/>
                      <a:pt x="1001" y="6823"/>
                    </a:cubicBezTo>
                    <a:cubicBezTo>
                      <a:pt x="936" y="7601"/>
                      <a:pt x="872" y="8626"/>
                      <a:pt x="710" y="9651"/>
                    </a:cubicBezTo>
                    <a:cubicBezTo>
                      <a:pt x="581" y="10641"/>
                      <a:pt x="420" y="11666"/>
                      <a:pt x="258" y="12409"/>
                    </a:cubicBezTo>
                    <a:cubicBezTo>
                      <a:pt x="129" y="13186"/>
                      <a:pt x="0" y="13681"/>
                      <a:pt x="0" y="13681"/>
                    </a:cubicBezTo>
                    <a:cubicBezTo>
                      <a:pt x="0" y="13681"/>
                      <a:pt x="129" y="14176"/>
                      <a:pt x="323" y="14954"/>
                    </a:cubicBezTo>
                    <a:cubicBezTo>
                      <a:pt x="484" y="15696"/>
                      <a:pt x="775" y="16686"/>
                      <a:pt x="1065" y="17676"/>
                    </a:cubicBezTo>
                    <a:cubicBezTo>
                      <a:pt x="1388" y="18701"/>
                      <a:pt x="1743" y="19656"/>
                      <a:pt x="2034" y="20398"/>
                    </a:cubicBezTo>
                    <a:cubicBezTo>
                      <a:pt x="2292" y="21140"/>
                      <a:pt x="2486" y="21600"/>
                      <a:pt x="2486" y="21600"/>
                    </a:cubicBezTo>
                    <a:cubicBezTo>
                      <a:pt x="2486" y="21600"/>
                      <a:pt x="2583" y="21600"/>
                      <a:pt x="2744" y="21600"/>
                    </a:cubicBezTo>
                    <a:cubicBezTo>
                      <a:pt x="2841" y="21565"/>
                      <a:pt x="2938" y="21565"/>
                      <a:pt x="3067" y="21565"/>
                    </a:cubicBezTo>
                    <a:cubicBezTo>
                      <a:pt x="3132" y="21529"/>
                      <a:pt x="3196" y="21529"/>
                      <a:pt x="3261" y="21529"/>
                    </a:cubicBezTo>
                    <a:cubicBezTo>
                      <a:pt x="3326" y="21529"/>
                      <a:pt x="3422" y="21494"/>
                      <a:pt x="3487" y="21494"/>
                    </a:cubicBezTo>
                    <a:cubicBezTo>
                      <a:pt x="3810" y="21423"/>
                      <a:pt x="4197" y="21388"/>
                      <a:pt x="4617" y="21282"/>
                    </a:cubicBezTo>
                    <a:cubicBezTo>
                      <a:pt x="4843" y="21246"/>
                      <a:pt x="5069" y="21211"/>
                      <a:pt x="5327" y="21140"/>
                    </a:cubicBezTo>
                    <a:cubicBezTo>
                      <a:pt x="5586" y="21070"/>
                      <a:pt x="5844" y="21034"/>
                      <a:pt x="6102" y="20964"/>
                    </a:cubicBezTo>
                    <a:cubicBezTo>
                      <a:pt x="6231" y="20928"/>
                      <a:pt x="6361" y="20893"/>
                      <a:pt x="6522" y="20858"/>
                    </a:cubicBezTo>
                    <a:cubicBezTo>
                      <a:pt x="6651" y="20787"/>
                      <a:pt x="6780" y="20752"/>
                      <a:pt x="6942" y="20716"/>
                    </a:cubicBezTo>
                    <a:cubicBezTo>
                      <a:pt x="7232" y="20610"/>
                      <a:pt x="7523" y="20504"/>
                      <a:pt x="7813" y="20433"/>
                    </a:cubicBezTo>
                    <a:cubicBezTo>
                      <a:pt x="7910" y="20398"/>
                      <a:pt x="7975" y="20363"/>
                      <a:pt x="8072" y="20327"/>
                    </a:cubicBezTo>
                    <a:cubicBezTo>
                      <a:pt x="8136" y="20327"/>
                      <a:pt x="8201" y="20292"/>
                      <a:pt x="8298" y="20257"/>
                    </a:cubicBezTo>
                    <a:cubicBezTo>
                      <a:pt x="8459" y="20186"/>
                      <a:pt x="8588" y="20115"/>
                      <a:pt x="8750" y="20080"/>
                    </a:cubicBezTo>
                    <a:cubicBezTo>
                      <a:pt x="9073" y="19938"/>
                      <a:pt x="9396" y="19797"/>
                      <a:pt x="9718" y="19656"/>
                    </a:cubicBezTo>
                    <a:cubicBezTo>
                      <a:pt x="10041" y="19514"/>
                      <a:pt x="10364" y="19337"/>
                      <a:pt x="10687" y="19196"/>
                    </a:cubicBezTo>
                    <a:cubicBezTo>
                      <a:pt x="10848" y="19090"/>
                      <a:pt x="11010" y="19019"/>
                      <a:pt x="11171" y="18913"/>
                    </a:cubicBezTo>
                    <a:cubicBezTo>
                      <a:pt x="11333" y="18843"/>
                      <a:pt x="11494" y="18736"/>
                      <a:pt x="11688" y="18630"/>
                    </a:cubicBezTo>
                    <a:cubicBezTo>
                      <a:pt x="12011" y="18454"/>
                      <a:pt x="12334" y="18277"/>
                      <a:pt x="12657" y="18065"/>
                    </a:cubicBezTo>
                    <a:cubicBezTo>
                      <a:pt x="12979" y="17853"/>
                      <a:pt x="13270" y="17641"/>
                      <a:pt x="13593" y="17428"/>
                    </a:cubicBezTo>
                    <a:cubicBezTo>
                      <a:pt x="13916" y="17216"/>
                      <a:pt x="14206" y="16969"/>
                      <a:pt x="14529" y="16721"/>
                    </a:cubicBezTo>
                    <a:cubicBezTo>
                      <a:pt x="14691" y="16615"/>
                      <a:pt x="14820" y="16474"/>
                      <a:pt x="14981" y="16368"/>
                    </a:cubicBezTo>
                    <a:cubicBezTo>
                      <a:pt x="15110" y="16227"/>
                      <a:pt x="15272" y="16120"/>
                      <a:pt x="15401" y="15979"/>
                    </a:cubicBezTo>
                    <a:cubicBezTo>
                      <a:pt x="15982" y="15484"/>
                      <a:pt x="16531" y="14989"/>
                      <a:pt x="17048" y="14459"/>
                    </a:cubicBezTo>
                    <a:cubicBezTo>
                      <a:pt x="17306" y="14176"/>
                      <a:pt x="17532" y="13929"/>
                      <a:pt x="17790" y="13681"/>
                    </a:cubicBezTo>
                    <a:cubicBezTo>
                      <a:pt x="18016" y="13398"/>
                      <a:pt x="18210" y="13151"/>
                      <a:pt x="18436" y="12903"/>
                    </a:cubicBezTo>
                    <a:cubicBezTo>
                      <a:pt x="18533" y="12762"/>
                      <a:pt x="18662" y="12621"/>
                      <a:pt x="18759" y="12515"/>
                    </a:cubicBezTo>
                    <a:cubicBezTo>
                      <a:pt x="18856" y="12373"/>
                      <a:pt x="18952" y="12267"/>
                      <a:pt x="19049" y="12126"/>
                    </a:cubicBezTo>
                    <a:cubicBezTo>
                      <a:pt x="19243" y="11878"/>
                      <a:pt x="19404" y="11631"/>
                      <a:pt x="19566" y="11419"/>
                    </a:cubicBezTo>
                    <a:cubicBezTo>
                      <a:pt x="19663" y="11277"/>
                      <a:pt x="19760" y="11171"/>
                      <a:pt x="19824" y="11065"/>
                    </a:cubicBezTo>
                    <a:cubicBezTo>
                      <a:pt x="19921" y="10959"/>
                      <a:pt x="19986" y="10818"/>
                      <a:pt x="20050" y="10712"/>
                    </a:cubicBezTo>
                    <a:cubicBezTo>
                      <a:pt x="20212" y="10500"/>
                      <a:pt x="20341" y="10287"/>
                      <a:pt x="20470" y="10111"/>
                    </a:cubicBezTo>
                    <a:cubicBezTo>
                      <a:pt x="20599" y="9899"/>
                      <a:pt x="20696" y="9722"/>
                      <a:pt x="20825" y="9545"/>
                    </a:cubicBezTo>
                    <a:cubicBezTo>
                      <a:pt x="20922" y="9368"/>
                      <a:pt x="21019" y="9191"/>
                      <a:pt x="21083" y="9050"/>
                    </a:cubicBezTo>
                    <a:cubicBezTo>
                      <a:pt x="21439" y="8484"/>
                      <a:pt x="21600" y="8131"/>
                      <a:pt x="21600" y="8131"/>
                    </a:cubicBezTo>
                    <a:cubicBezTo>
                      <a:pt x="21600" y="8131"/>
                      <a:pt x="21148" y="8025"/>
                      <a:pt x="20438" y="7848"/>
                    </a:cubicBezTo>
                    <a:cubicBezTo>
                      <a:pt x="19727" y="7671"/>
                      <a:pt x="18791" y="7389"/>
                      <a:pt x="17887" y="7106"/>
                    </a:cubicBezTo>
                    <a:cubicBezTo>
                      <a:pt x="16951" y="6788"/>
                      <a:pt x="16047" y="6434"/>
                      <a:pt x="15369" y="6187"/>
                    </a:cubicBezTo>
                    <a:cubicBezTo>
                      <a:pt x="14723" y="5904"/>
                      <a:pt x="14271" y="5692"/>
                      <a:pt x="14271" y="56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8" name="Freeform 44"/>
              <p:cNvSpPr/>
              <p:nvPr/>
            </p:nvSpPr>
            <p:spPr>
              <a:xfrm>
                <a:off x="2826882" y="1048790"/>
                <a:ext cx="1336674" cy="1876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14" y="4978"/>
                    </a:moveTo>
                    <a:cubicBezTo>
                      <a:pt x="9614" y="4978"/>
                      <a:pt x="9011" y="5070"/>
                      <a:pt x="8105" y="5193"/>
                    </a:cubicBezTo>
                    <a:cubicBezTo>
                      <a:pt x="7157" y="5346"/>
                      <a:pt x="5950" y="5561"/>
                      <a:pt x="4743" y="5807"/>
                    </a:cubicBezTo>
                    <a:cubicBezTo>
                      <a:pt x="3535" y="6053"/>
                      <a:pt x="2328" y="6329"/>
                      <a:pt x="1466" y="6545"/>
                    </a:cubicBezTo>
                    <a:cubicBezTo>
                      <a:pt x="604" y="6790"/>
                      <a:pt x="0" y="6944"/>
                      <a:pt x="0" y="6944"/>
                    </a:cubicBezTo>
                    <a:cubicBezTo>
                      <a:pt x="0" y="6944"/>
                      <a:pt x="129" y="7067"/>
                      <a:pt x="302" y="7313"/>
                    </a:cubicBezTo>
                    <a:cubicBezTo>
                      <a:pt x="345" y="7374"/>
                      <a:pt x="388" y="7436"/>
                      <a:pt x="431" y="7497"/>
                    </a:cubicBezTo>
                    <a:cubicBezTo>
                      <a:pt x="474" y="7589"/>
                      <a:pt x="517" y="7651"/>
                      <a:pt x="604" y="7743"/>
                    </a:cubicBezTo>
                    <a:cubicBezTo>
                      <a:pt x="647" y="7835"/>
                      <a:pt x="690" y="7927"/>
                      <a:pt x="776" y="8019"/>
                    </a:cubicBezTo>
                    <a:cubicBezTo>
                      <a:pt x="776" y="8050"/>
                      <a:pt x="819" y="8112"/>
                      <a:pt x="862" y="8142"/>
                    </a:cubicBezTo>
                    <a:cubicBezTo>
                      <a:pt x="905" y="8204"/>
                      <a:pt x="905" y="8265"/>
                      <a:pt x="949" y="8296"/>
                    </a:cubicBezTo>
                    <a:cubicBezTo>
                      <a:pt x="992" y="8419"/>
                      <a:pt x="1035" y="8511"/>
                      <a:pt x="1121" y="8634"/>
                    </a:cubicBezTo>
                    <a:cubicBezTo>
                      <a:pt x="1121" y="8695"/>
                      <a:pt x="1164" y="8726"/>
                      <a:pt x="1207" y="8787"/>
                    </a:cubicBezTo>
                    <a:cubicBezTo>
                      <a:pt x="1207" y="8849"/>
                      <a:pt x="1250" y="8910"/>
                      <a:pt x="1293" y="8972"/>
                    </a:cubicBezTo>
                    <a:cubicBezTo>
                      <a:pt x="1337" y="9095"/>
                      <a:pt x="1380" y="9218"/>
                      <a:pt x="1423" y="9341"/>
                    </a:cubicBezTo>
                    <a:cubicBezTo>
                      <a:pt x="1509" y="9463"/>
                      <a:pt x="1509" y="9586"/>
                      <a:pt x="1552" y="9709"/>
                    </a:cubicBezTo>
                    <a:cubicBezTo>
                      <a:pt x="1681" y="9986"/>
                      <a:pt x="1725" y="10262"/>
                      <a:pt x="1768" y="10539"/>
                    </a:cubicBezTo>
                    <a:cubicBezTo>
                      <a:pt x="1811" y="10600"/>
                      <a:pt x="1811" y="10662"/>
                      <a:pt x="1811" y="10723"/>
                    </a:cubicBezTo>
                    <a:cubicBezTo>
                      <a:pt x="1854" y="10938"/>
                      <a:pt x="1854" y="10938"/>
                      <a:pt x="1854" y="10938"/>
                    </a:cubicBezTo>
                    <a:cubicBezTo>
                      <a:pt x="1854" y="11092"/>
                      <a:pt x="1897" y="11215"/>
                      <a:pt x="1897" y="11368"/>
                    </a:cubicBezTo>
                    <a:cubicBezTo>
                      <a:pt x="1897" y="11491"/>
                      <a:pt x="1897" y="11645"/>
                      <a:pt x="1940" y="11768"/>
                    </a:cubicBezTo>
                    <a:cubicBezTo>
                      <a:pt x="1940" y="11921"/>
                      <a:pt x="1897" y="12044"/>
                      <a:pt x="1897" y="12198"/>
                    </a:cubicBezTo>
                    <a:cubicBezTo>
                      <a:pt x="1897" y="12259"/>
                      <a:pt x="1897" y="12321"/>
                      <a:pt x="1897" y="12382"/>
                    </a:cubicBezTo>
                    <a:cubicBezTo>
                      <a:pt x="1897" y="12475"/>
                      <a:pt x="1897" y="12536"/>
                      <a:pt x="1854" y="12597"/>
                    </a:cubicBezTo>
                    <a:cubicBezTo>
                      <a:pt x="1854" y="12720"/>
                      <a:pt x="1811" y="12874"/>
                      <a:pt x="1811" y="12997"/>
                    </a:cubicBezTo>
                    <a:cubicBezTo>
                      <a:pt x="1811" y="13120"/>
                      <a:pt x="1768" y="13243"/>
                      <a:pt x="1725" y="13366"/>
                    </a:cubicBezTo>
                    <a:cubicBezTo>
                      <a:pt x="1725" y="13427"/>
                      <a:pt x="1681" y="13488"/>
                      <a:pt x="1681" y="13550"/>
                    </a:cubicBezTo>
                    <a:cubicBezTo>
                      <a:pt x="1681" y="13642"/>
                      <a:pt x="1681" y="13642"/>
                      <a:pt x="1681" y="13642"/>
                    </a:cubicBezTo>
                    <a:cubicBezTo>
                      <a:pt x="1638" y="13734"/>
                      <a:pt x="1638" y="13734"/>
                      <a:pt x="1638" y="13734"/>
                    </a:cubicBezTo>
                    <a:cubicBezTo>
                      <a:pt x="1595" y="13857"/>
                      <a:pt x="1552" y="13980"/>
                      <a:pt x="1509" y="14103"/>
                    </a:cubicBezTo>
                    <a:cubicBezTo>
                      <a:pt x="1509" y="14134"/>
                      <a:pt x="1466" y="14195"/>
                      <a:pt x="1466" y="14257"/>
                    </a:cubicBezTo>
                    <a:cubicBezTo>
                      <a:pt x="1423" y="14318"/>
                      <a:pt x="1423" y="14349"/>
                      <a:pt x="1380" y="14410"/>
                    </a:cubicBezTo>
                    <a:cubicBezTo>
                      <a:pt x="1337" y="14533"/>
                      <a:pt x="1293" y="14625"/>
                      <a:pt x="1250" y="14717"/>
                    </a:cubicBezTo>
                    <a:cubicBezTo>
                      <a:pt x="1207" y="14810"/>
                      <a:pt x="1207" y="14902"/>
                      <a:pt x="1121" y="14994"/>
                    </a:cubicBezTo>
                    <a:cubicBezTo>
                      <a:pt x="1035" y="15148"/>
                      <a:pt x="949" y="15301"/>
                      <a:pt x="905" y="15424"/>
                    </a:cubicBezTo>
                    <a:cubicBezTo>
                      <a:pt x="905" y="15455"/>
                      <a:pt x="862" y="15486"/>
                      <a:pt x="862" y="15516"/>
                    </a:cubicBezTo>
                    <a:cubicBezTo>
                      <a:pt x="819" y="15516"/>
                      <a:pt x="819" y="15547"/>
                      <a:pt x="819" y="15578"/>
                    </a:cubicBezTo>
                    <a:cubicBezTo>
                      <a:pt x="776" y="15609"/>
                      <a:pt x="733" y="15670"/>
                      <a:pt x="733" y="15701"/>
                    </a:cubicBezTo>
                    <a:cubicBezTo>
                      <a:pt x="690" y="15762"/>
                      <a:pt x="647" y="15793"/>
                      <a:pt x="647" y="15793"/>
                    </a:cubicBezTo>
                    <a:cubicBezTo>
                      <a:pt x="647" y="15793"/>
                      <a:pt x="1207" y="16039"/>
                      <a:pt x="1940" y="16407"/>
                    </a:cubicBezTo>
                    <a:cubicBezTo>
                      <a:pt x="2716" y="16776"/>
                      <a:pt x="3751" y="17298"/>
                      <a:pt x="4743" y="17851"/>
                    </a:cubicBezTo>
                    <a:cubicBezTo>
                      <a:pt x="5691" y="18405"/>
                      <a:pt x="6683" y="18988"/>
                      <a:pt x="7372" y="19449"/>
                    </a:cubicBezTo>
                    <a:cubicBezTo>
                      <a:pt x="8062" y="19910"/>
                      <a:pt x="8537" y="20217"/>
                      <a:pt x="8537" y="20217"/>
                    </a:cubicBezTo>
                    <a:cubicBezTo>
                      <a:pt x="8537" y="20217"/>
                      <a:pt x="9140" y="20340"/>
                      <a:pt x="10046" y="20494"/>
                    </a:cubicBezTo>
                    <a:cubicBezTo>
                      <a:pt x="10994" y="20678"/>
                      <a:pt x="12201" y="20893"/>
                      <a:pt x="13495" y="21078"/>
                    </a:cubicBezTo>
                    <a:cubicBezTo>
                      <a:pt x="14745" y="21231"/>
                      <a:pt x="15995" y="21385"/>
                      <a:pt x="16944" y="21477"/>
                    </a:cubicBezTo>
                    <a:cubicBezTo>
                      <a:pt x="17935" y="21569"/>
                      <a:pt x="18582" y="21600"/>
                      <a:pt x="18582" y="21600"/>
                    </a:cubicBezTo>
                    <a:cubicBezTo>
                      <a:pt x="18582" y="21600"/>
                      <a:pt x="18625" y="21508"/>
                      <a:pt x="18711" y="21385"/>
                    </a:cubicBezTo>
                    <a:cubicBezTo>
                      <a:pt x="18754" y="21293"/>
                      <a:pt x="18798" y="21201"/>
                      <a:pt x="18884" y="21108"/>
                    </a:cubicBezTo>
                    <a:cubicBezTo>
                      <a:pt x="18927" y="21047"/>
                      <a:pt x="18970" y="20985"/>
                      <a:pt x="18970" y="20924"/>
                    </a:cubicBezTo>
                    <a:cubicBezTo>
                      <a:pt x="19013" y="20863"/>
                      <a:pt x="19056" y="20801"/>
                      <a:pt x="19099" y="20740"/>
                    </a:cubicBezTo>
                    <a:cubicBezTo>
                      <a:pt x="19272" y="20432"/>
                      <a:pt x="19444" y="20094"/>
                      <a:pt x="19660" y="19695"/>
                    </a:cubicBezTo>
                    <a:cubicBezTo>
                      <a:pt x="19746" y="19511"/>
                      <a:pt x="19875" y="19296"/>
                      <a:pt x="19962" y="19050"/>
                    </a:cubicBezTo>
                    <a:cubicBezTo>
                      <a:pt x="20048" y="18835"/>
                      <a:pt x="20177" y="18589"/>
                      <a:pt x="20263" y="18343"/>
                    </a:cubicBezTo>
                    <a:cubicBezTo>
                      <a:pt x="20307" y="18220"/>
                      <a:pt x="20393" y="18097"/>
                      <a:pt x="20436" y="17944"/>
                    </a:cubicBezTo>
                    <a:cubicBezTo>
                      <a:pt x="20479" y="17821"/>
                      <a:pt x="20522" y="17698"/>
                      <a:pt x="20565" y="17544"/>
                    </a:cubicBezTo>
                    <a:cubicBezTo>
                      <a:pt x="20651" y="17268"/>
                      <a:pt x="20781" y="16991"/>
                      <a:pt x="20867" y="16684"/>
                    </a:cubicBezTo>
                    <a:cubicBezTo>
                      <a:pt x="20867" y="16622"/>
                      <a:pt x="20910" y="16530"/>
                      <a:pt x="20953" y="16469"/>
                    </a:cubicBezTo>
                    <a:cubicBezTo>
                      <a:pt x="20953" y="16377"/>
                      <a:pt x="20953" y="16315"/>
                      <a:pt x="20996" y="16223"/>
                    </a:cubicBezTo>
                    <a:cubicBezTo>
                      <a:pt x="21040" y="16069"/>
                      <a:pt x="21083" y="15916"/>
                      <a:pt x="21126" y="15762"/>
                    </a:cubicBezTo>
                    <a:cubicBezTo>
                      <a:pt x="21169" y="15455"/>
                      <a:pt x="21255" y="15117"/>
                      <a:pt x="21341" y="14810"/>
                    </a:cubicBezTo>
                    <a:cubicBezTo>
                      <a:pt x="21384" y="14472"/>
                      <a:pt x="21428" y="14134"/>
                      <a:pt x="21471" y="13796"/>
                    </a:cubicBezTo>
                    <a:cubicBezTo>
                      <a:pt x="21471" y="13611"/>
                      <a:pt x="21514" y="13458"/>
                      <a:pt x="21514" y="13273"/>
                    </a:cubicBezTo>
                    <a:cubicBezTo>
                      <a:pt x="21557" y="13089"/>
                      <a:pt x="21557" y="12935"/>
                      <a:pt x="21557" y="12751"/>
                    </a:cubicBezTo>
                    <a:cubicBezTo>
                      <a:pt x="21557" y="12413"/>
                      <a:pt x="21600" y="12044"/>
                      <a:pt x="21600" y="11706"/>
                    </a:cubicBezTo>
                    <a:cubicBezTo>
                      <a:pt x="21600" y="11338"/>
                      <a:pt x="21557" y="10969"/>
                      <a:pt x="21557" y="10631"/>
                    </a:cubicBezTo>
                    <a:cubicBezTo>
                      <a:pt x="21514" y="10262"/>
                      <a:pt x="21471" y="9924"/>
                      <a:pt x="21428" y="9556"/>
                    </a:cubicBezTo>
                    <a:cubicBezTo>
                      <a:pt x="21384" y="9371"/>
                      <a:pt x="21384" y="9218"/>
                      <a:pt x="21341" y="9033"/>
                    </a:cubicBezTo>
                    <a:cubicBezTo>
                      <a:pt x="21341" y="8849"/>
                      <a:pt x="21298" y="8695"/>
                      <a:pt x="21255" y="8511"/>
                    </a:cubicBezTo>
                    <a:cubicBezTo>
                      <a:pt x="21083" y="7835"/>
                      <a:pt x="20953" y="7128"/>
                      <a:pt x="20695" y="6514"/>
                    </a:cubicBezTo>
                    <a:cubicBezTo>
                      <a:pt x="20608" y="6176"/>
                      <a:pt x="20522" y="5869"/>
                      <a:pt x="20393" y="5561"/>
                    </a:cubicBezTo>
                    <a:cubicBezTo>
                      <a:pt x="20263" y="5254"/>
                      <a:pt x="20134" y="4947"/>
                      <a:pt x="20005" y="4670"/>
                    </a:cubicBezTo>
                    <a:cubicBezTo>
                      <a:pt x="19919" y="4517"/>
                      <a:pt x="19875" y="4394"/>
                      <a:pt x="19789" y="4240"/>
                    </a:cubicBezTo>
                    <a:cubicBezTo>
                      <a:pt x="19746" y="4117"/>
                      <a:pt x="19660" y="3964"/>
                      <a:pt x="19617" y="3841"/>
                    </a:cubicBezTo>
                    <a:cubicBezTo>
                      <a:pt x="19444" y="3595"/>
                      <a:pt x="19315" y="3318"/>
                      <a:pt x="19186" y="3073"/>
                    </a:cubicBezTo>
                    <a:cubicBezTo>
                      <a:pt x="19143" y="2950"/>
                      <a:pt x="19056" y="2857"/>
                      <a:pt x="19013" y="2735"/>
                    </a:cubicBezTo>
                    <a:cubicBezTo>
                      <a:pt x="18927" y="2612"/>
                      <a:pt x="18841" y="2519"/>
                      <a:pt x="18798" y="2397"/>
                    </a:cubicBezTo>
                    <a:cubicBezTo>
                      <a:pt x="18668" y="2182"/>
                      <a:pt x="18539" y="1966"/>
                      <a:pt x="18410" y="1782"/>
                    </a:cubicBezTo>
                    <a:cubicBezTo>
                      <a:pt x="18280" y="1598"/>
                      <a:pt x="18151" y="1413"/>
                      <a:pt x="18065" y="1260"/>
                    </a:cubicBezTo>
                    <a:cubicBezTo>
                      <a:pt x="17935" y="1106"/>
                      <a:pt x="17806" y="952"/>
                      <a:pt x="17720" y="830"/>
                    </a:cubicBezTo>
                    <a:cubicBezTo>
                      <a:pt x="17332" y="307"/>
                      <a:pt x="17116" y="0"/>
                      <a:pt x="17116" y="0"/>
                    </a:cubicBezTo>
                    <a:cubicBezTo>
                      <a:pt x="17116" y="0"/>
                      <a:pt x="16642" y="338"/>
                      <a:pt x="15995" y="830"/>
                    </a:cubicBezTo>
                    <a:cubicBezTo>
                      <a:pt x="15349" y="1352"/>
                      <a:pt x="14443" y="1997"/>
                      <a:pt x="13495" y="2612"/>
                    </a:cubicBezTo>
                    <a:cubicBezTo>
                      <a:pt x="12589" y="3226"/>
                      <a:pt x="11598" y="3841"/>
                      <a:pt x="10865" y="4271"/>
                    </a:cubicBezTo>
                    <a:cubicBezTo>
                      <a:pt x="10132" y="4701"/>
                      <a:pt x="9614" y="4978"/>
                      <a:pt x="9614" y="49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9" name="Freeform 45"/>
              <p:cNvSpPr/>
              <p:nvPr/>
            </p:nvSpPr>
            <p:spPr>
              <a:xfrm>
                <a:off x="2087422" y="-1"/>
                <a:ext cx="1676487" cy="1569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6" y="8522"/>
                    </a:moveTo>
                    <a:cubicBezTo>
                      <a:pt x="1926" y="8522"/>
                      <a:pt x="1754" y="9000"/>
                      <a:pt x="1548" y="9771"/>
                    </a:cubicBezTo>
                    <a:cubicBezTo>
                      <a:pt x="1307" y="10543"/>
                      <a:pt x="1032" y="11571"/>
                      <a:pt x="791" y="12600"/>
                    </a:cubicBezTo>
                    <a:cubicBezTo>
                      <a:pt x="550" y="13665"/>
                      <a:pt x="344" y="14694"/>
                      <a:pt x="206" y="15465"/>
                    </a:cubicBezTo>
                    <a:cubicBezTo>
                      <a:pt x="69" y="16237"/>
                      <a:pt x="0" y="16788"/>
                      <a:pt x="0" y="16788"/>
                    </a:cubicBezTo>
                    <a:cubicBezTo>
                      <a:pt x="0" y="16788"/>
                      <a:pt x="172" y="16788"/>
                      <a:pt x="482" y="16788"/>
                    </a:cubicBezTo>
                    <a:cubicBezTo>
                      <a:pt x="550" y="16788"/>
                      <a:pt x="619" y="16788"/>
                      <a:pt x="722" y="16788"/>
                    </a:cubicBezTo>
                    <a:cubicBezTo>
                      <a:pt x="825" y="16788"/>
                      <a:pt x="894" y="16824"/>
                      <a:pt x="997" y="16824"/>
                    </a:cubicBezTo>
                    <a:cubicBezTo>
                      <a:pt x="1101" y="16824"/>
                      <a:pt x="1238" y="16861"/>
                      <a:pt x="1341" y="16861"/>
                    </a:cubicBezTo>
                    <a:cubicBezTo>
                      <a:pt x="1410" y="16861"/>
                      <a:pt x="1445" y="16861"/>
                      <a:pt x="1513" y="16861"/>
                    </a:cubicBezTo>
                    <a:cubicBezTo>
                      <a:pt x="1582" y="16898"/>
                      <a:pt x="1617" y="16898"/>
                      <a:pt x="1685" y="16898"/>
                    </a:cubicBezTo>
                    <a:cubicBezTo>
                      <a:pt x="1823" y="16935"/>
                      <a:pt x="1926" y="16935"/>
                      <a:pt x="2064" y="16971"/>
                    </a:cubicBezTo>
                    <a:cubicBezTo>
                      <a:pt x="2132" y="16971"/>
                      <a:pt x="2201" y="16971"/>
                      <a:pt x="2270" y="17008"/>
                    </a:cubicBezTo>
                    <a:cubicBezTo>
                      <a:pt x="2339" y="17008"/>
                      <a:pt x="2408" y="17045"/>
                      <a:pt x="2476" y="17045"/>
                    </a:cubicBezTo>
                    <a:cubicBezTo>
                      <a:pt x="2614" y="17082"/>
                      <a:pt x="2752" y="17118"/>
                      <a:pt x="2889" y="17155"/>
                    </a:cubicBezTo>
                    <a:cubicBezTo>
                      <a:pt x="3027" y="17192"/>
                      <a:pt x="3164" y="17265"/>
                      <a:pt x="3302" y="17302"/>
                    </a:cubicBezTo>
                    <a:cubicBezTo>
                      <a:pt x="3611" y="17376"/>
                      <a:pt x="3887" y="17486"/>
                      <a:pt x="4196" y="17596"/>
                    </a:cubicBezTo>
                    <a:cubicBezTo>
                      <a:pt x="4265" y="17633"/>
                      <a:pt x="4334" y="17669"/>
                      <a:pt x="4403" y="17706"/>
                    </a:cubicBezTo>
                    <a:cubicBezTo>
                      <a:pt x="4609" y="17816"/>
                      <a:pt x="4609" y="17816"/>
                      <a:pt x="4609" y="17816"/>
                    </a:cubicBezTo>
                    <a:cubicBezTo>
                      <a:pt x="4746" y="17890"/>
                      <a:pt x="4918" y="17927"/>
                      <a:pt x="5022" y="18037"/>
                    </a:cubicBezTo>
                    <a:cubicBezTo>
                      <a:pt x="5159" y="18110"/>
                      <a:pt x="5297" y="18184"/>
                      <a:pt x="5434" y="18257"/>
                    </a:cubicBezTo>
                    <a:cubicBezTo>
                      <a:pt x="5572" y="18331"/>
                      <a:pt x="5710" y="18441"/>
                      <a:pt x="5847" y="18514"/>
                    </a:cubicBezTo>
                    <a:cubicBezTo>
                      <a:pt x="5916" y="18551"/>
                      <a:pt x="5985" y="18588"/>
                      <a:pt x="6054" y="18624"/>
                    </a:cubicBezTo>
                    <a:cubicBezTo>
                      <a:pt x="6088" y="18698"/>
                      <a:pt x="6157" y="18735"/>
                      <a:pt x="6225" y="18771"/>
                    </a:cubicBezTo>
                    <a:cubicBezTo>
                      <a:pt x="6329" y="18882"/>
                      <a:pt x="6466" y="18955"/>
                      <a:pt x="6569" y="19065"/>
                    </a:cubicBezTo>
                    <a:cubicBezTo>
                      <a:pt x="6707" y="19139"/>
                      <a:pt x="6810" y="19249"/>
                      <a:pt x="6913" y="19359"/>
                    </a:cubicBezTo>
                    <a:cubicBezTo>
                      <a:pt x="6982" y="19396"/>
                      <a:pt x="7017" y="19469"/>
                      <a:pt x="7085" y="19506"/>
                    </a:cubicBezTo>
                    <a:cubicBezTo>
                      <a:pt x="7154" y="19580"/>
                      <a:pt x="7154" y="19580"/>
                      <a:pt x="7154" y="19580"/>
                    </a:cubicBezTo>
                    <a:cubicBezTo>
                      <a:pt x="7257" y="19653"/>
                      <a:pt x="7257" y="19653"/>
                      <a:pt x="7257" y="19653"/>
                    </a:cubicBezTo>
                    <a:cubicBezTo>
                      <a:pt x="7326" y="19763"/>
                      <a:pt x="7429" y="19837"/>
                      <a:pt x="7532" y="19947"/>
                    </a:cubicBezTo>
                    <a:cubicBezTo>
                      <a:pt x="7567" y="19984"/>
                      <a:pt x="7636" y="20020"/>
                      <a:pt x="7670" y="20094"/>
                    </a:cubicBezTo>
                    <a:cubicBezTo>
                      <a:pt x="7704" y="20131"/>
                      <a:pt x="7739" y="20167"/>
                      <a:pt x="7808" y="20241"/>
                    </a:cubicBezTo>
                    <a:cubicBezTo>
                      <a:pt x="7876" y="20314"/>
                      <a:pt x="7945" y="20424"/>
                      <a:pt x="8048" y="20498"/>
                    </a:cubicBezTo>
                    <a:cubicBezTo>
                      <a:pt x="8117" y="20571"/>
                      <a:pt x="8186" y="20682"/>
                      <a:pt x="8255" y="20755"/>
                    </a:cubicBezTo>
                    <a:cubicBezTo>
                      <a:pt x="8358" y="20939"/>
                      <a:pt x="8496" y="21049"/>
                      <a:pt x="8564" y="21196"/>
                    </a:cubicBezTo>
                    <a:cubicBezTo>
                      <a:pt x="8599" y="21233"/>
                      <a:pt x="8633" y="21233"/>
                      <a:pt x="8633" y="21269"/>
                    </a:cubicBezTo>
                    <a:cubicBezTo>
                      <a:pt x="8668" y="21306"/>
                      <a:pt x="8668" y="21343"/>
                      <a:pt x="8702" y="21343"/>
                    </a:cubicBezTo>
                    <a:cubicBezTo>
                      <a:pt x="8736" y="21416"/>
                      <a:pt x="8736" y="21453"/>
                      <a:pt x="8771" y="21490"/>
                    </a:cubicBezTo>
                    <a:cubicBezTo>
                      <a:pt x="8805" y="21563"/>
                      <a:pt x="8839" y="21600"/>
                      <a:pt x="8839" y="21600"/>
                    </a:cubicBezTo>
                    <a:cubicBezTo>
                      <a:pt x="8839" y="21600"/>
                      <a:pt x="9287" y="21343"/>
                      <a:pt x="9940" y="21012"/>
                    </a:cubicBezTo>
                    <a:cubicBezTo>
                      <a:pt x="10628" y="20645"/>
                      <a:pt x="11557" y="20204"/>
                      <a:pt x="12451" y="19837"/>
                    </a:cubicBezTo>
                    <a:cubicBezTo>
                      <a:pt x="13380" y="19433"/>
                      <a:pt x="14343" y="19065"/>
                      <a:pt x="15065" y="18808"/>
                    </a:cubicBezTo>
                    <a:cubicBezTo>
                      <a:pt x="15787" y="18588"/>
                      <a:pt x="16269" y="18404"/>
                      <a:pt x="16269" y="18404"/>
                    </a:cubicBezTo>
                    <a:cubicBezTo>
                      <a:pt x="16269" y="18404"/>
                      <a:pt x="16613" y="18037"/>
                      <a:pt x="17163" y="17486"/>
                    </a:cubicBezTo>
                    <a:cubicBezTo>
                      <a:pt x="17679" y="16898"/>
                      <a:pt x="18401" y="16090"/>
                      <a:pt x="19055" y="15282"/>
                    </a:cubicBezTo>
                    <a:cubicBezTo>
                      <a:pt x="19743" y="14473"/>
                      <a:pt x="20362" y="13592"/>
                      <a:pt x="20843" y="12967"/>
                    </a:cubicBezTo>
                    <a:cubicBezTo>
                      <a:pt x="21325" y="12306"/>
                      <a:pt x="21600" y="11829"/>
                      <a:pt x="21600" y="11829"/>
                    </a:cubicBezTo>
                    <a:cubicBezTo>
                      <a:pt x="21600" y="11829"/>
                      <a:pt x="21566" y="11755"/>
                      <a:pt x="21462" y="11608"/>
                    </a:cubicBezTo>
                    <a:cubicBezTo>
                      <a:pt x="21394" y="11535"/>
                      <a:pt x="21325" y="11424"/>
                      <a:pt x="21256" y="11314"/>
                    </a:cubicBezTo>
                    <a:cubicBezTo>
                      <a:pt x="21222" y="11278"/>
                      <a:pt x="21187" y="11204"/>
                      <a:pt x="21118" y="11131"/>
                    </a:cubicBezTo>
                    <a:cubicBezTo>
                      <a:pt x="21084" y="11057"/>
                      <a:pt x="21050" y="11020"/>
                      <a:pt x="20981" y="10947"/>
                    </a:cubicBezTo>
                    <a:cubicBezTo>
                      <a:pt x="20775" y="10653"/>
                      <a:pt x="20499" y="10322"/>
                      <a:pt x="20224" y="9918"/>
                    </a:cubicBezTo>
                    <a:cubicBezTo>
                      <a:pt x="20052" y="9698"/>
                      <a:pt x="19880" y="9514"/>
                      <a:pt x="19708" y="9294"/>
                    </a:cubicBezTo>
                    <a:cubicBezTo>
                      <a:pt x="19536" y="9110"/>
                      <a:pt x="19330" y="8853"/>
                      <a:pt x="19124" y="8633"/>
                    </a:cubicBezTo>
                    <a:cubicBezTo>
                      <a:pt x="19020" y="8522"/>
                      <a:pt x="18917" y="8412"/>
                      <a:pt x="18814" y="8302"/>
                    </a:cubicBezTo>
                    <a:cubicBezTo>
                      <a:pt x="18711" y="8192"/>
                      <a:pt x="18608" y="8045"/>
                      <a:pt x="18470" y="7935"/>
                    </a:cubicBezTo>
                    <a:cubicBezTo>
                      <a:pt x="18264" y="7714"/>
                      <a:pt x="18023" y="7457"/>
                      <a:pt x="17782" y="7200"/>
                    </a:cubicBezTo>
                    <a:cubicBezTo>
                      <a:pt x="17713" y="7163"/>
                      <a:pt x="17645" y="7090"/>
                      <a:pt x="17576" y="7016"/>
                    </a:cubicBezTo>
                    <a:cubicBezTo>
                      <a:pt x="17507" y="6980"/>
                      <a:pt x="17438" y="6906"/>
                      <a:pt x="17369" y="6833"/>
                    </a:cubicBezTo>
                    <a:cubicBezTo>
                      <a:pt x="17232" y="6722"/>
                      <a:pt x="17094" y="6612"/>
                      <a:pt x="16957" y="6502"/>
                    </a:cubicBezTo>
                    <a:cubicBezTo>
                      <a:pt x="16682" y="6245"/>
                      <a:pt x="16406" y="5988"/>
                      <a:pt x="16131" y="5767"/>
                    </a:cubicBezTo>
                    <a:cubicBezTo>
                      <a:pt x="15822" y="5510"/>
                      <a:pt x="15512" y="5290"/>
                      <a:pt x="15203" y="5033"/>
                    </a:cubicBezTo>
                    <a:cubicBezTo>
                      <a:pt x="15031" y="4922"/>
                      <a:pt x="14893" y="4776"/>
                      <a:pt x="14721" y="4665"/>
                    </a:cubicBezTo>
                    <a:cubicBezTo>
                      <a:pt x="14549" y="4555"/>
                      <a:pt x="14377" y="4445"/>
                      <a:pt x="14239" y="4335"/>
                    </a:cubicBezTo>
                    <a:cubicBezTo>
                      <a:pt x="13896" y="4114"/>
                      <a:pt x="13552" y="3894"/>
                      <a:pt x="13208" y="3673"/>
                    </a:cubicBezTo>
                    <a:cubicBezTo>
                      <a:pt x="12864" y="3490"/>
                      <a:pt x="12520" y="3306"/>
                      <a:pt x="12176" y="3086"/>
                    </a:cubicBezTo>
                    <a:cubicBezTo>
                      <a:pt x="11797" y="2865"/>
                      <a:pt x="11454" y="2718"/>
                      <a:pt x="11075" y="2535"/>
                    </a:cubicBezTo>
                    <a:cubicBezTo>
                      <a:pt x="10903" y="2461"/>
                      <a:pt x="10731" y="2351"/>
                      <a:pt x="10525" y="2278"/>
                    </a:cubicBezTo>
                    <a:cubicBezTo>
                      <a:pt x="10353" y="2204"/>
                      <a:pt x="10181" y="2094"/>
                      <a:pt x="10009" y="2057"/>
                    </a:cubicBezTo>
                    <a:cubicBezTo>
                      <a:pt x="9252" y="1763"/>
                      <a:pt x="8530" y="1433"/>
                      <a:pt x="7842" y="1249"/>
                    </a:cubicBezTo>
                    <a:cubicBezTo>
                      <a:pt x="7464" y="1139"/>
                      <a:pt x="7120" y="1029"/>
                      <a:pt x="6776" y="918"/>
                    </a:cubicBezTo>
                    <a:cubicBezTo>
                      <a:pt x="6432" y="845"/>
                      <a:pt x="6088" y="771"/>
                      <a:pt x="5778" y="661"/>
                    </a:cubicBezTo>
                    <a:cubicBezTo>
                      <a:pt x="5606" y="624"/>
                      <a:pt x="5434" y="588"/>
                      <a:pt x="5297" y="551"/>
                    </a:cubicBezTo>
                    <a:cubicBezTo>
                      <a:pt x="5125" y="514"/>
                      <a:pt x="4953" y="514"/>
                      <a:pt x="4815" y="478"/>
                    </a:cubicBezTo>
                    <a:cubicBezTo>
                      <a:pt x="4506" y="404"/>
                      <a:pt x="4196" y="367"/>
                      <a:pt x="3921" y="331"/>
                    </a:cubicBezTo>
                    <a:cubicBezTo>
                      <a:pt x="3783" y="294"/>
                      <a:pt x="3611" y="257"/>
                      <a:pt x="3474" y="257"/>
                    </a:cubicBezTo>
                    <a:cubicBezTo>
                      <a:pt x="3336" y="220"/>
                      <a:pt x="3199" y="220"/>
                      <a:pt x="3096" y="220"/>
                    </a:cubicBezTo>
                    <a:cubicBezTo>
                      <a:pt x="2820" y="184"/>
                      <a:pt x="2580" y="147"/>
                      <a:pt x="2339" y="147"/>
                    </a:cubicBezTo>
                    <a:cubicBezTo>
                      <a:pt x="2098" y="110"/>
                      <a:pt x="1892" y="73"/>
                      <a:pt x="1685" y="73"/>
                    </a:cubicBezTo>
                    <a:cubicBezTo>
                      <a:pt x="1479" y="73"/>
                      <a:pt x="1307" y="37"/>
                      <a:pt x="1135" y="37"/>
                    </a:cubicBezTo>
                    <a:cubicBezTo>
                      <a:pt x="447" y="37"/>
                      <a:pt x="69" y="0"/>
                      <a:pt x="69" y="0"/>
                    </a:cubicBezTo>
                    <a:cubicBezTo>
                      <a:pt x="69" y="0"/>
                      <a:pt x="241" y="551"/>
                      <a:pt x="447" y="1322"/>
                    </a:cubicBezTo>
                    <a:cubicBezTo>
                      <a:pt x="688" y="2131"/>
                      <a:pt x="963" y="3196"/>
                      <a:pt x="1204" y="4224"/>
                    </a:cubicBezTo>
                    <a:cubicBezTo>
                      <a:pt x="1410" y="5290"/>
                      <a:pt x="1617" y="6355"/>
                      <a:pt x="1754" y="7163"/>
                    </a:cubicBezTo>
                    <a:cubicBezTo>
                      <a:pt x="1857" y="7971"/>
                      <a:pt x="1926" y="8522"/>
                      <a:pt x="1926" y="8522"/>
                    </a:cubicBezTo>
                    <a:close/>
                  </a:path>
                </a:pathLst>
              </a:custGeom>
              <a:solidFill>
                <a:srgbClr val="2428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81" name="文字方塊 13"/>
            <p:cNvSpPr txBox="1"/>
            <p:nvPr/>
          </p:nvSpPr>
          <p:spPr>
            <a:xfrm>
              <a:off x="1107302" y="515157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282" name="文字方塊 14"/>
            <p:cNvSpPr txBox="1"/>
            <p:nvPr/>
          </p:nvSpPr>
          <p:spPr>
            <a:xfrm>
              <a:off x="1062418" y="3150011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03</a:t>
              </a:r>
            </a:p>
          </p:txBody>
        </p:sp>
        <p:sp>
          <p:nvSpPr>
            <p:cNvPr id="283" name="文字方塊 15"/>
            <p:cNvSpPr txBox="1"/>
            <p:nvPr/>
          </p:nvSpPr>
          <p:spPr>
            <a:xfrm>
              <a:off x="291267" y="1861935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284" name="文字方塊 16"/>
            <p:cNvSpPr txBox="1"/>
            <p:nvPr/>
          </p:nvSpPr>
          <p:spPr>
            <a:xfrm>
              <a:off x="2567034" y="3150011"/>
              <a:ext cx="55618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04</a:t>
              </a:r>
            </a:p>
          </p:txBody>
        </p:sp>
        <p:sp>
          <p:nvSpPr>
            <p:cNvPr id="285" name="文字方塊 17"/>
            <p:cNvSpPr txBox="1"/>
            <p:nvPr/>
          </p:nvSpPr>
          <p:spPr>
            <a:xfrm>
              <a:off x="3342501" y="1790694"/>
              <a:ext cx="556181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05</a:t>
              </a:r>
            </a:p>
          </p:txBody>
        </p:sp>
        <p:sp>
          <p:nvSpPr>
            <p:cNvPr id="286" name="文字方塊 18"/>
            <p:cNvSpPr txBox="1"/>
            <p:nvPr/>
          </p:nvSpPr>
          <p:spPr>
            <a:xfrm>
              <a:off x="2660207" y="515156"/>
              <a:ext cx="556181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06</a:t>
              </a:r>
            </a:p>
          </p:txBody>
        </p:sp>
      </p:grpSp>
      <p:sp>
        <p:nvSpPr>
          <p:cNvPr id="28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512148" y="3251188"/>
            <a:ext cx="1167702" cy="120862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3600" b="1">
                <a:solidFill>
                  <a:schemeClr val="accent1"/>
                </a:solidFill>
              </a:defRPr>
            </a:lvl1pPr>
            <a:lvl2pPr marL="800100" indent="-342900" algn="ctr">
              <a:buFontTx/>
              <a:defRPr sz="3600" b="1">
                <a:solidFill>
                  <a:schemeClr val="accent1"/>
                </a:solidFill>
              </a:defRPr>
            </a:lvl2pPr>
            <a:lvl3pPr marL="1325879" indent="-411479" algn="ctr">
              <a:buFontTx/>
              <a:defRPr sz="3600" b="1">
                <a:solidFill>
                  <a:schemeClr val="accent1"/>
                </a:solidFill>
              </a:defRPr>
            </a:lvl3pPr>
            <a:lvl4pPr marL="1828800" indent="-457200" algn="ctr">
              <a:buFontTx/>
              <a:defRPr sz="3600" b="1">
                <a:solidFill>
                  <a:schemeClr val="accent1"/>
                </a:solidFill>
              </a:defRPr>
            </a:lvl4pPr>
            <a:lvl5pPr marL="2286000" indent="-457200" algn="ctr">
              <a:buFontTx/>
              <a:defRPr sz="3600" b="1">
                <a:solidFill>
                  <a:schemeClr val="accent1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89" name="文字版面配置區 11"/>
          <p:cNvSpPr>
            <a:spLocks noGrp="1"/>
          </p:cNvSpPr>
          <p:nvPr>
            <p:ph type="body" sz="quarter" idx="13"/>
          </p:nvPr>
        </p:nvSpPr>
        <p:spPr>
          <a:xfrm>
            <a:off x="851330" y="1406745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290" name="文字版面配置區 11"/>
          <p:cNvSpPr>
            <a:spLocks noGrp="1"/>
          </p:cNvSpPr>
          <p:nvPr>
            <p:ph type="body" sz="quarter" idx="14"/>
          </p:nvPr>
        </p:nvSpPr>
        <p:spPr>
          <a:xfrm>
            <a:off x="851330" y="1787064"/>
            <a:ext cx="2352676" cy="1031521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291" name="文字版面配置區 11"/>
          <p:cNvSpPr>
            <a:spLocks noGrp="1"/>
          </p:cNvSpPr>
          <p:nvPr>
            <p:ph type="body" sz="quarter" idx="15"/>
          </p:nvPr>
        </p:nvSpPr>
        <p:spPr>
          <a:xfrm>
            <a:off x="841121" y="3146154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292" name="文字版面配置區 11"/>
          <p:cNvSpPr>
            <a:spLocks noGrp="1"/>
          </p:cNvSpPr>
          <p:nvPr>
            <p:ph type="body" sz="quarter" idx="16"/>
          </p:nvPr>
        </p:nvSpPr>
        <p:spPr>
          <a:xfrm>
            <a:off x="841121" y="3526473"/>
            <a:ext cx="2352676" cy="1031521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293" name="文字版面配置區 11"/>
          <p:cNvSpPr>
            <a:spLocks noGrp="1"/>
          </p:cNvSpPr>
          <p:nvPr>
            <p:ph type="body" sz="quarter" idx="17"/>
          </p:nvPr>
        </p:nvSpPr>
        <p:spPr>
          <a:xfrm>
            <a:off x="851330" y="4885563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294" name="文字版面配置區 11"/>
          <p:cNvSpPr>
            <a:spLocks noGrp="1"/>
          </p:cNvSpPr>
          <p:nvPr>
            <p:ph type="body" sz="quarter" idx="18"/>
          </p:nvPr>
        </p:nvSpPr>
        <p:spPr>
          <a:xfrm>
            <a:off x="851330" y="5248299"/>
            <a:ext cx="2352676" cy="1031521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295" name="文字版面配置區 11"/>
          <p:cNvSpPr>
            <a:spLocks noGrp="1"/>
          </p:cNvSpPr>
          <p:nvPr>
            <p:ph type="body" sz="quarter" idx="19"/>
          </p:nvPr>
        </p:nvSpPr>
        <p:spPr>
          <a:xfrm>
            <a:off x="8998204" y="1400383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296" name="文字版面配置區 11"/>
          <p:cNvSpPr>
            <a:spLocks noGrp="1"/>
          </p:cNvSpPr>
          <p:nvPr>
            <p:ph type="body" sz="quarter" idx="20"/>
          </p:nvPr>
        </p:nvSpPr>
        <p:spPr>
          <a:xfrm>
            <a:off x="8998204" y="1784611"/>
            <a:ext cx="2352676" cy="1031521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297" name="文字版面配置區 11"/>
          <p:cNvSpPr>
            <a:spLocks noGrp="1"/>
          </p:cNvSpPr>
          <p:nvPr>
            <p:ph type="body" sz="quarter" idx="21"/>
          </p:nvPr>
        </p:nvSpPr>
        <p:spPr>
          <a:xfrm>
            <a:off x="8987994" y="3139793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298" name="文字版面配置區 11"/>
          <p:cNvSpPr>
            <a:spLocks noGrp="1"/>
          </p:cNvSpPr>
          <p:nvPr>
            <p:ph type="body" sz="quarter" idx="22"/>
          </p:nvPr>
        </p:nvSpPr>
        <p:spPr>
          <a:xfrm>
            <a:off x="8987994" y="3536720"/>
            <a:ext cx="2352676" cy="1031521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299" name="文字版面配置區 11"/>
          <p:cNvSpPr>
            <a:spLocks noGrp="1"/>
          </p:cNvSpPr>
          <p:nvPr>
            <p:ph type="body" sz="quarter" idx="23"/>
          </p:nvPr>
        </p:nvSpPr>
        <p:spPr>
          <a:xfrm>
            <a:off x="8998204" y="4879202"/>
            <a:ext cx="2352676" cy="3539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/>
            </a:pPr>
            <a:endParaRPr/>
          </a:p>
        </p:txBody>
      </p:sp>
      <p:sp>
        <p:nvSpPr>
          <p:cNvPr id="300" name="文字版面配置區 11"/>
          <p:cNvSpPr>
            <a:spLocks noGrp="1"/>
          </p:cNvSpPr>
          <p:nvPr>
            <p:ph type="body" sz="quarter" idx="24"/>
          </p:nvPr>
        </p:nvSpPr>
        <p:spPr>
          <a:xfrm>
            <a:off x="8998204" y="5276129"/>
            <a:ext cx="2352676" cy="1031521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sz="1600"/>
            </a:pPr>
            <a:endParaRPr/>
          </a:p>
        </p:txBody>
      </p:sp>
      <p:sp>
        <p:nvSpPr>
          <p:cNvPr id="30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 descr="圖片 7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27184" y="1138933"/>
            <a:ext cx="10937631" cy="458013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838200" y="759035"/>
            <a:ext cx="10515600" cy="537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1732084"/>
            <a:ext cx="10515600" cy="44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Diamond 33"/>
          <p:cNvSpPr/>
          <p:nvPr/>
        </p:nvSpPr>
        <p:spPr>
          <a:xfrm>
            <a:off x="418474" y="902863"/>
            <a:ext cx="250084" cy="250084"/>
          </a:xfrm>
          <a:prstGeom prst="diamond">
            <a:avLst/>
          </a:prstGeom>
          <a:solidFill>
            <a:srgbClr val="4C467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Diamond 33"/>
          <p:cNvSpPr/>
          <p:nvPr/>
        </p:nvSpPr>
        <p:spPr>
          <a:xfrm>
            <a:off x="-293799" y="712828"/>
            <a:ext cx="618661" cy="630152"/>
          </a:xfrm>
          <a:prstGeom prst="diamond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" name="群組 8"/>
          <p:cNvGrpSpPr/>
          <p:nvPr/>
        </p:nvGrpSpPr>
        <p:grpSpPr>
          <a:xfrm>
            <a:off x="7845667" y="111824"/>
            <a:ext cx="4163098" cy="571270"/>
            <a:chOff x="0" y="0"/>
            <a:chExt cx="4163096" cy="571269"/>
          </a:xfrm>
        </p:grpSpPr>
        <p:pic>
          <p:nvPicPr>
            <p:cNvPr id="7" name="圖片 9" descr="圖片 9"/>
            <p:cNvPicPr>
              <a:picLocks noChangeAspect="1"/>
            </p:cNvPicPr>
            <p:nvPr/>
          </p:nvPicPr>
          <p:blipFill>
            <a:blip r:embed="rId25">
              <a:extLst/>
            </a:blip>
            <a:srcRect l="6061" t="16432" r="6060" b="16202"/>
            <a:stretch>
              <a:fillRect/>
            </a:stretch>
          </p:blipFill>
          <p:spPr>
            <a:xfrm>
              <a:off x="0" y="0"/>
              <a:ext cx="1781908" cy="571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Picture 2" descr="Picture 2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1965142" y="50100"/>
              <a:ext cx="2197956" cy="31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1pPr>
      <a:lvl2pPr marL="731519" marR="0" indent="-2743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3pPr>
      <a:lvl4pPr marL="17145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4pPr>
      <a:lvl5pPr marL="21717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5pPr>
      <a:lvl6pPr marL="25908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6pPr>
      <a:lvl7pPr marL="30480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7pPr>
      <a:lvl8pPr marL="3505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8pPr>
      <a:lvl9pPr marL="3962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/>
          <a:ea typeface="微軟正黑體"/>
          <a:cs typeface="微軟正黑體"/>
          <a:sym typeface="微軟正黑體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14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螢幕快照 2019-08-23 上午10.46.24.png" descr="螢幕快照 2019-08-23 上午10.46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3866"/>
            <a:ext cx="12192000" cy="679026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圓角矩形"/>
          <p:cNvSpPr/>
          <p:nvPr/>
        </p:nvSpPr>
        <p:spPr>
          <a:xfrm>
            <a:off x="7428656" y="570607"/>
            <a:ext cx="3023494" cy="2938959"/>
          </a:xfrm>
          <a:prstGeom prst="roundRect">
            <a:avLst>
              <a:gd name="adj" fmla="val 14390"/>
            </a:avLst>
          </a:prstGeom>
          <a:ln w="88900">
            <a:solidFill>
              <a:srgbClr val="73FCD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6" name="跟這個問題相關的問題"/>
          <p:cNvSpPr txBox="1"/>
          <p:nvPr/>
        </p:nvSpPr>
        <p:spPr>
          <a:xfrm>
            <a:off x="762000" y="1676400"/>
            <a:ext cx="6504343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跟這個問題相關的問題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7" name="圓角矩形"/>
          <p:cNvSpPr/>
          <p:nvPr/>
        </p:nvSpPr>
        <p:spPr>
          <a:xfrm>
            <a:off x="1671878" y="871322"/>
            <a:ext cx="3726013" cy="482370"/>
          </a:xfrm>
          <a:prstGeom prst="roundRect">
            <a:avLst>
              <a:gd name="adj" fmla="val 50000"/>
            </a:avLst>
          </a:prstGeom>
          <a:ln w="88900">
            <a:solidFill>
              <a:srgbClr val="73FCD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8" name="相似商品 vs 猜你喜歡"/>
          <p:cNvSpPr txBox="1"/>
          <p:nvPr/>
        </p:nvSpPr>
        <p:spPr>
          <a:xfrm>
            <a:off x="762000" y="5159840"/>
            <a:ext cx="6162904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相似商品</a:t>
            </a:r>
            <a:r>
              <a:rPr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dirty="0" err="1">
                <a:latin typeface="微軟正黑體" pitchFamily="34" charset="-120"/>
                <a:ea typeface="微軟正黑體" pitchFamily="34" charset="-120"/>
              </a:rPr>
              <a:t>vs</a:t>
            </a:r>
            <a:r>
              <a:rPr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dirty="0" err="1">
                <a:latin typeface="微軟正黑體" pitchFamily="34" charset="-120"/>
                <a:ea typeface="微軟正黑體" pitchFamily="34" charset="-120"/>
              </a:rPr>
              <a:t>猜你喜歡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49" name="類似文章 vs 看過這個的人也看了"/>
          <p:cNvSpPr txBox="1"/>
          <p:nvPr/>
        </p:nvSpPr>
        <p:spPr>
          <a:xfrm>
            <a:off x="764022" y="5896440"/>
            <a:ext cx="9368909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類似文章</a:t>
            </a:r>
            <a:r>
              <a:rPr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dirty="0" err="1">
                <a:latin typeface="微軟正黑體" pitchFamily="34" charset="-120"/>
                <a:ea typeface="微軟正黑體" pitchFamily="34" charset="-120"/>
              </a:rPr>
              <a:t>vs</a:t>
            </a:r>
            <a:r>
              <a:rPr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dirty="0" err="1">
                <a:latin typeface="微軟正黑體" pitchFamily="34" charset="-120"/>
                <a:ea typeface="微軟正黑體" pitchFamily="34" charset="-120"/>
              </a:rPr>
              <a:t>看過這個的人也看了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螢幕快照 2019-08-23 上午11.05.49.png" descr="螢幕快照 2019-08-23 上午11.05.49.png"/>
          <p:cNvPicPr>
            <a:picLocks noChangeAspect="1"/>
          </p:cNvPicPr>
          <p:nvPr/>
        </p:nvPicPr>
        <p:blipFill>
          <a:blip r:embed="rId2">
            <a:extLst/>
          </a:blip>
          <a:srcRect l="2269" t="3644" r="3708" b="230"/>
          <a:stretch>
            <a:fillRect/>
          </a:stretch>
        </p:blipFill>
        <p:spPr>
          <a:xfrm>
            <a:off x="1743670" y="709544"/>
            <a:ext cx="8704701" cy="599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自然語言處理的不同單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3231">
              <a:defRPr sz="2496"/>
            </a:lvl1pPr>
          </a:lstStyle>
          <a:p>
            <a:r>
              <a:t>自然語言處理的不同單元</a:t>
            </a:r>
          </a:p>
        </p:txBody>
      </p:sp>
      <p:sp>
        <p:nvSpPr>
          <p:cNvPr id="756" name="字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字</a:t>
            </a:r>
          </a:p>
        </p:txBody>
      </p:sp>
      <p:sp>
        <p:nvSpPr>
          <p:cNvPr id="757" name="文字版面配置區 3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FontTx/>
              <a:buNone/>
              <a:defRPr sz="2000"/>
            </a:lvl1pPr>
          </a:lstStyle>
          <a:p>
            <a:r>
              <a:t>詞彙</a:t>
            </a:r>
          </a:p>
        </p:txBody>
      </p:sp>
      <p:sp>
        <p:nvSpPr>
          <p:cNvPr id="758" name="文字版面配置區 31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FontTx/>
              <a:buNone/>
              <a:defRPr sz="2000"/>
            </a:lvl1pPr>
          </a:lstStyle>
          <a:p>
            <a:r>
              <a:t>句子</a:t>
            </a:r>
          </a:p>
        </p:txBody>
      </p:sp>
      <p:sp>
        <p:nvSpPr>
          <p:cNvPr id="759" name="文字版面配置區 31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SzTx/>
              <a:buFontTx/>
              <a:buNone/>
              <a:defRPr sz="2000"/>
            </a:lvl1pPr>
          </a:lstStyle>
          <a:p>
            <a:r>
              <a:t>段落</a:t>
            </a:r>
          </a:p>
        </p:txBody>
      </p:sp>
      <p:sp>
        <p:nvSpPr>
          <p:cNvPr id="760" name="文字版面配置區 31"/>
          <p:cNvSpPr>
            <a:spLocks noGrp="1"/>
          </p:cNvSpPr>
          <p:nvPr>
            <p:ph type="body" idx="16"/>
          </p:nvPr>
        </p:nvSpPr>
        <p:spPr>
          <a:xfrm>
            <a:off x="1386640" y="5104927"/>
            <a:ext cx="3089012" cy="8033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 algn="ctr" defTabSz="804672">
              <a:spcBef>
                <a:spcPts val="800"/>
              </a:spcBef>
              <a:buSzTx/>
              <a:buFontTx/>
              <a:buNone/>
              <a:defRPr sz="2112" b="1">
                <a:solidFill>
                  <a:srgbClr val="FFFFFF"/>
                </a:solidFill>
              </a:defRPr>
            </a:pPr>
            <a:r>
              <a:t>我的中文不好，</a:t>
            </a:r>
            <a:br/>
            <a:r>
              <a:t>但是我數學很好。</a:t>
            </a:r>
          </a:p>
        </p:txBody>
      </p:sp>
      <p:sp>
        <p:nvSpPr>
          <p:cNvPr id="761" name="文字版面配置區 31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 defTabSz="804672">
              <a:spcBef>
                <a:spcPts val="800"/>
              </a:spcBef>
              <a:buSzTx/>
              <a:buFontTx/>
              <a:buNone/>
              <a:defRPr sz="2112" b="1">
                <a:solidFill>
                  <a:srgbClr val="FFFFFF"/>
                </a:solidFill>
              </a:defRPr>
            </a:lvl1pPr>
          </a:lstStyle>
          <a:p>
            <a:r>
              <a:t>我的中文不好。</a:t>
            </a:r>
          </a:p>
        </p:txBody>
      </p:sp>
      <p:sp>
        <p:nvSpPr>
          <p:cNvPr id="762" name="文字版面配置區 31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 defTabSz="804672">
              <a:spcBef>
                <a:spcPts val="800"/>
              </a:spcBef>
              <a:buSzTx/>
              <a:buFontTx/>
              <a:buNone/>
              <a:defRPr sz="2112" b="1">
                <a:solidFill>
                  <a:srgbClr val="FFFFFF"/>
                </a:solidFill>
              </a:defRPr>
            </a:lvl1pPr>
          </a:lstStyle>
          <a:p>
            <a:r>
              <a:t>中文</a:t>
            </a:r>
          </a:p>
        </p:txBody>
      </p:sp>
      <p:sp>
        <p:nvSpPr>
          <p:cNvPr id="763" name="文字版面配置區 31"/>
          <p:cNvSpPr>
            <a:spLocks noGrp="1"/>
          </p:cNvSpPr>
          <p:nvPr>
            <p:ph type="body" idx="19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 defTabSz="804672">
              <a:spcBef>
                <a:spcPts val="800"/>
              </a:spcBef>
              <a:buSzTx/>
              <a:buFontTx/>
              <a:buNone/>
              <a:defRPr sz="2112" b="1">
                <a:solidFill>
                  <a:srgbClr val="FFFFFF"/>
                </a:solidFill>
              </a:defRPr>
            </a:lvl1pPr>
          </a:lstStyle>
          <a:p>
            <a:r>
              <a:t>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斷詞處理"/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7995A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 dirty="0" err="1"/>
              <a:t>斷詞處理</a:t>
            </a:r>
            <a:endParaRPr dirty="0"/>
          </a:p>
        </p:txBody>
      </p:sp>
      <p:sp>
        <p:nvSpPr>
          <p:cNvPr id="766" name="詞性標記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F0B7B4"/>
          </a:soli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t>詞性標記</a:t>
            </a:r>
          </a:p>
        </p:txBody>
      </p:sp>
      <p:sp>
        <p:nvSpPr>
          <p:cNvPr id="767" name="語法剖析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487399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t>語法剖析</a:t>
            </a:r>
          </a:p>
        </p:txBody>
      </p:sp>
      <p:sp>
        <p:nvSpPr>
          <p:cNvPr id="768" name="詞意消歧"/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rgbClr val="E6C55E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詞意消歧</a:t>
            </a:r>
          </a:p>
        </p:txBody>
      </p:sp>
      <p:sp>
        <p:nvSpPr>
          <p:cNvPr id="6" name="斷詞處理"/>
          <p:cNvSpPr/>
          <p:nvPr/>
        </p:nvSpPr>
        <p:spPr>
          <a:xfrm>
            <a:off x="-1494" y="-316"/>
            <a:ext cx="6096000" cy="3429000"/>
          </a:xfrm>
          <a:prstGeom prst="rect">
            <a:avLst/>
          </a:prstGeom>
          <a:solidFill>
            <a:srgbClr val="7995A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斷詞處理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詞性標記"/>
          <p:cNvSpPr/>
          <p:nvPr/>
        </p:nvSpPr>
        <p:spPr>
          <a:xfrm>
            <a:off x="6094506" y="-316"/>
            <a:ext cx="6096000" cy="3429000"/>
          </a:xfrm>
          <a:prstGeom prst="rect">
            <a:avLst/>
          </a:prstGeom>
          <a:solidFill>
            <a:srgbClr val="F0B7B4"/>
          </a:soli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詞性標記</a:t>
            </a:r>
          </a:p>
        </p:txBody>
      </p:sp>
      <p:sp>
        <p:nvSpPr>
          <p:cNvPr id="8" name="語法剖析"/>
          <p:cNvSpPr/>
          <p:nvPr/>
        </p:nvSpPr>
        <p:spPr>
          <a:xfrm>
            <a:off x="6094506" y="3428684"/>
            <a:ext cx="6096000" cy="34290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487399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語法剖析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斷詞處理"/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7995A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斷詞處理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71" name="詞性標記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F0B7B4"/>
          </a:soli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詞性標記</a:t>
            </a:r>
          </a:p>
        </p:txBody>
      </p:sp>
      <p:sp>
        <p:nvSpPr>
          <p:cNvPr id="772" name="下雨天留客天天留我不留"/>
          <p:cNvSpPr txBox="1"/>
          <p:nvPr/>
        </p:nvSpPr>
        <p:spPr>
          <a:xfrm>
            <a:off x="2551430" y="3925416"/>
            <a:ext cx="7145544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下雨天留客天天留我不留</a:t>
            </a:r>
          </a:p>
        </p:txBody>
      </p:sp>
      <p:sp>
        <p:nvSpPr>
          <p:cNvPr id="773" name="下雨天(Nd) 留客(VA) 天天(D) 留(VC) 我(Nh) 不(D) 留(VC)"/>
          <p:cNvSpPr txBox="1"/>
          <p:nvPr/>
        </p:nvSpPr>
        <p:spPr>
          <a:xfrm>
            <a:off x="62378" y="5265747"/>
            <a:ext cx="12067243" cy="630942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5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下雨天(Nd) 留客(VA) 天天(D) 留(VC) 我(Nh) 不(D) 留(VC)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斷詞處理"/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7995A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斷詞處理</a:t>
            </a:r>
          </a:p>
        </p:txBody>
      </p:sp>
      <p:sp>
        <p:nvSpPr>
          <p:cNvPr id="778" name="詞意消歧"/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rgbClr val="E6C55E"/>
          </a:solidFill>
          <a:ln w="12700"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詞意消歧</a:t>
            </a:r>
          </a:p>
        </p:txBody>
      </p:sp>
      <p:sp>
        <p:nvSpPr>
          <p:cNvPr id="779" name="同一個意思"/>
          <p:cNvSpPr/>
          <p:nvPr/>
        </p:nvSpPr>
        <p:spPr>
          <a:xfrm>
            <a:off x="9750815" y="1675270"/>
            <a:ext cx="2018111" cy="482370"/>
          </a:xfrm>
          <a:prstGeom prst="roundRect">
            <a:avLst>
              <a:gd name="adj" fmla="val 50000"/>
            </a:avLst>
          </a:prstGeom>
          <a:ln w="88900">
            <a:solidFill>
              <a:srgbClr val="E6C55E"/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同一個意思</a:t>
            </a:r>
          </a:p>
        </p:txBody>
      </p:sp>
      <p:sp>
        <p:nvSpPr>
          <p:cNvPr id="780" name="詞彙 2"/>
          <p:cNvSpPr/>
          <p:nvPr/>
        </p:nvSpPr>
        <p:spPr>
          <a:xfrm>
            <a:off x="6931414" y="1675270"/>
            <a:ext cx="2018111" cy="482370"/>
          </a:xfrm>
          <a:prstGeom prst="roundRect">
            <a:avLst>
              <a:gd name="adj" fmla="val 50000"/>
            </a:avLst>
          </a:prstGeom>
          <a:ln w="88900">
            <a:solidFill>
              <a:srgbClr val="7995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詞彙 2</a:t>
            </a:r>
          </a:p>
        </p:txBody>
      </p:sp>
      <p:sp>
        <p:nvSpPr>
          <p:cNvPr id="781" name="詞彙 3"/>
          <p:cNvSpPr/>
          <p:nvPr/>
        </p:nvSpPr>
        <p:spPr>
          <a:xfrm>
            <a:off x="6931414" y="2428418"/>
            <a:ext cx="2018111" cy="482370"/>
          </a:xfrm>
          <a:prstGeom prst="roundRect">
            <a:avLst>
              <a:gd name="adj" fmla="val 50000"/>
            </a:avLst>
          </a:prstGeom>
          <a:ln w="88900">
            <a:solidFill>
              <a:srgbClr val="7995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詞彙 3</a:t>
            </a:r>
          </a:p>
        </p:txBody>
      </p:sp>
      <p:sp>
        <p:nvSpPr>
          <p:cNvPr id="782" name="詞彙1"/>
          <p:cNvSpPr/>
          <p:nvPr/>
        </p:nvSpPr>
        <p:spPr>
          <a:xfrm>
            <a:off x="6931414" y="915772"/>
            <a:ext cx="2018111" cy="482370"/>
          </a:xfrm>
          <a:prstGeom prst="roundRect">
            <a:avLst>
              <a:gd name="adj" fmla="val 50000"/>
            </a:avLst>
          </a:prstGeom>
          <a:ln w="88900">
            <a:solidFill>
              <a:srgbClr val="7995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詞彙1</a:t>
            </a:r>
          </a:p>
        </p:txBody>
      </p:sp>
      <p:sp>
        <p:nvSpPr>
          <p:cNvPr id="783" name="意思 2"/>
          <p:cNvSpPr/>
          <p:nvPr/>
        </p:nvSpPr>
        <p:spPr>
          <a:xfrm>
            <a:off x="9827015" y="4700561"/>
            <a:ext cx="2018111" cy="482370"/>
          </a:xfrm>
          <a:prstGeom prst="roundRect">
            <a:avLst>
              <a:gd name="adj" fmla="val 50000"/>
            </a:avLst>
          </a:prstGeom>
          <a:ln w="88900">
            <a:solidFill>
              <a:srgbClr val="E6C55E"/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意思 2</a:t>
            </a:r>
          </a:p>
        </p:txBody>
      </p:sp>
      <p:sp>
        <p:nvSpPr>
          <p:cNvPr id="784" name="同一個詞彙"/>
          <p:cNvSpPr/>
          <p:nvPr/>
        </p:nvSpPr>
        <p:spPr>
          <a:xfrm>
            <a:off x="7007614" y="4700561"/>
            <a:ext cx="2018111" cy="482370"/>
          </a:xfrm>
          <a:prstGeom prst="roundRect">
            <a:avLst>
              <a:gd name="adj" fmla="val 50000"/>
            </a:avLst>
          </a:prstGeom>
          <a:ln w="88900">
            <a:solidFill>
              <a:srgbClr val="7995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同一個詞彙</a:t>
            </a:r>
          </a:p>
        </p:txBody>
      </p:sp>
      <p:sp>
        <p:nvSpPr>
          <p:cNvPr id="785" name="意思 3"/>
          <p:cNvSpPr/>
          <p:nvPr/>
        </p:nvSpPr>
        <p:spPr>
          <a:xfrm>
            <a:off x="9827015" y="5538761"/>
            <a:ext cx="2018111" cy="482370"/>
          </a:xfrm>
          <a:prstGeom prst="roundRect">
            <a:avLst>
              <a:gd name="adj" fmla="val 50000"/>
            </a:avLst>
          </a:prstGeom>
          <a:ln w="88900">
            <a:solidFill>
              <a:srgbClr val="E6C55E"/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意思 3</a:t>
            </a:r>
          </a:p>
        </p:txBody>
      </p:sp>
      <p:sp>
        <p:nvSpPr>
          <p:cNvPr id="786" name="意思 1"/>
          <p:cNvSpPr/>
          <p:nvPr/>
        </p:nvSpPr>
        <p:spPr>
          <a:xfrm>
            <a:off x="9827015" y="3862362"/>
            <a:ext cx="2018111" cy="482370"/>
          </a:xfrm>
          <a:prstGeom prst="roundRect">
            <a:avLst>
              <a:gd name="adj" fmla="val 50000"/>
            </a:avLst>
          </a:prstGeom>
          <a:ln w="88900">
            <a:solidFill>
              <a:srgbClr val="E6C55E"/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意思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斷詞處理"/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7995A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斷詞處理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89" name="詞性標記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F0B7B4"/>
          </a:soli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詞性標記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90" name="語法剖析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487399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語法剖析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91" name="螢幕快照 2019-08-24 上午2.06.19.png" descr="螢幕快照 2019-08-24 上午2.06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99" y="3466520"/>
            <a:ext cx="5703502" cy="3353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螢幕快照 2019-08-23 上午11.52.53.png" descr="螢幕快照 2019-08-23 上午11.52.53.png"/>
          <p:cNvPicPr>
            <a:picLocks noChangeAspect="1"/>
          </p:cNvPicPr>
          <p:nvPr/>
        </p:nvPicPr>
        <p:blipFill>
          <a:blip r:embed="rId2">
            <a:extLst/>
          </a:blip>
          <a:srcRect t="8217"/>
          <a:stretch>
            <a:fillRect/>
          </a:stretch>
        </p:blipFill>
        <p:spPr>
          <a:xfrm>
            <a:off x="0" y="675994"/>
            <a:ext cx="12192000" cy="360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4" name="螢幕快照 2019-08-23 上午11.53.04.png" descr="螢幕快照 2019-08-23 上午11.53.04.png"/>
          <p:cNvPicPr>
            <a:picLocks noChangeAspect="1"/>
          </p:cNvPicPr>
          <p:nvPr/>
        </p:nvPicPr>
        <p:blipFill>
          <a:blip r:embed="rId3">
            <a:extLst/>
          </a:blip>
          <a:srcRect l="2385" t="2440" r="3003" b="4337"/>
          <a:stretch>
            <a:fillRect/>
          </a:stretch>
        </p:blipFill>
        <p:spPr>
          <a:xfrm>
            <a:off x="4155336" y="3691109"/>
            <a:ext cx="6785155" cy="2999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508" extrusionOk="0">
                <a:moveTo>
                  <a:pt x="2673" y="2"/>
                </a:moveTo>
                <a:cubicBezTo>
                  <a:pt x="2612" y="-9"/>
                  <a:pt x="2547" y="21"/>
                  <a:pt x="2497" y="107"/>
                </a:cubicBezTo>
                <a:cubicBezTo>
                  <a:pt x="2401" y="269"/>
                  <a:pt x="2056" y="265"/>
                  <a:pt x="1928" y="98"/>
                </a:cubicBezTo>
                <a:cubicBezTo>
                  <a:pt x="1784" y="-88"/>
                  <a:pt x="1645" y="5"/>
                  <a:pt x="1585" y="332"/>
                </a:cubicBezTo>
                <a:cubicBezTo>
                  <a:pt x="1559" y="473"/>
                  <a:pt x="1466" y="706"/>
                  <a:pt x="1379" y="847"/>
                </a:cubicBezTo>
                <a:cubicBezTo>
                  <a:pt x="1178" y="1172"/>
                  <a:pt x="1029" y="1597"/>
                  <a:pt x="909" y="2184"/>
                </a:cubicBezTo>
                <a:cubicBezTo>
                  <a:pt x="778" y="2824"/>
                  <a:pt x="754" y="3866"/>
                  <a:pt x="856" y="4541"/>
                </a:cubicBezTo>
                <a:lnTo>
                  <a:pt x="926" y="5007"/>
                </a:lnTo>
                <a:lnTo>
                  <a:pt x="756" y="5483"/>
                </a:lnTo>
                <a:cubicBezTo>
                  <a:pt x="433" y="6386"/>
                  <a:pt x="191" y="7684"/>
                  <a:pt x="66" y="9188"/>
                </a:cubicBezTo>
                <a:cubicBezTo>
                  <a:pt x="27" y="9662"/>
                  <a:pt x="4" y="10751"/>
                  <a:pt x="1" y="11846"/>
                </a:cubicBezTo>
                <a:cubicBezTo>
                  <a:pt x="-3" y="12940"/>
                  <a:pt x="12" y="14041"/>
                  <a:pt x="48" y="14541"/>
                </a:cubicBezTo>
                <a:cubicBezTo>
                  <a:pt x="362" y="18868"/>
                  <a:pt x="1250" y="20624"/>
                  <a:pt x="3415" y="21200"/>
                </a:cubicBezTo>
                <a:cubicBezTo>
                  <a:pt x="4332" y="21444"/>
                  <a:pt x="5461" y="21499"/>
                  <a:pt x="8355" y="21439"/>
                </a:cubicBezTo>
                <a:cubicBezTo>
                  <a:pt x="11630" y="21371"/>
                  <a:pt x="11406" y="21369"/>
                  <a:pt x="11696" y="21462"/>
                </a:cubicBezTo>
                <a:cubicBezTo>
                  <a:pt x="11784" y="21490"/>
                  <a:pt x="11900" y="21506"/>
                  <a:pt x="12044" y="21507"/>
                </a:cubicBezTo>
                <a:cubicBezTo>
                  <a:pt x="12478" y="21512"/>
                  <a:pt x="13168" y="21395"/>
                  <a:pt x="14140" y="21154"/>
                </a:cubicBezTo>
                <a:cubicBezTo>
                  <a:pt x="16130" y="20661"/>
                  <a:pt x="18483" y="19778"/>
                  <a:pt x="19081" y="19299"/>
                </a:cubicBezTo>
                <a:cubicBezTo>
                  <a:pt x="19774" y="18743"/>
                  <a:pt x="20544" y="17299"/>
                  <a:pt x="20932" y="15824"/>
                </a:cubicBezTo>
                <a:cubicBezTo>
                  <a:pt x="21314" y="14374"/>
                  <a:pt x="21491" y="12610"/>
                  <a:pt x="21545" y="9703"/>
                </a:cubicBezTo>
                <a:cubicBezTo>
                  <a:pt x="21597" y="6906"/>
                  <a:pt x="21552" y="6411"/>
                  <a:pt x="21174" y="5633"/>
                </a:cubicBezTo>
                <a:cubicBezTo>
                  <a:pt x="20236" y="3700"/>
                  <a:pt x="17559" y="2423"/>
                  <a:pt x="13333" y="1894"/>
                </a:cubicBezTo>
                <a:cubicBezTo>
                  <a:pt x="11965" y="1723"/>
                  <a:pt x="9607" y="1654"/>
                  <a:pt x="7892" y="1735"/>
                </a:cubicBezTo>
                <a:cubicBezTo>
                  <a:pt x="6324" y="1808"/>
                  <a:pt x="4344" y="1984"/>
                  <a:pt x="3832" y="2096"/>
                </a:cubicBezTo>
                <a:lnTo>
                  <a:pt x="3618" y="2142"/>
                </a:lnTo>
                <a:lnTo>
                  <a:pt x="3450" y="1627"/>
                </a:lnTo>
                <a:cubicBezTo>
                  <a:pt x="3355" y="1334"/>
                  <a:pt x="3193" y="971"/>
                  <a:pt x="3075" y="784"/>
                </a:cubicBezTo>
                <a:cubicBezTo>
                  <a:pt x="2961" y="604"/>
                  <a:pt x="2869" y="408"/>
                  <a:pt x="2869" y="349"/>
                </a:cubicBezTo>
                <a:cubicBezTo>
                  <a:pt x="2869" y="152"/>
                  <a:pt x="2775" y="19"/>
                  <a:pt x="2673" y="2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螢幕快照 2019-08-23 上午11.53.04.png" descr="螢幕快照 2019-08-23 上午11.53.04.png"/>
          <p:cNvPicPr>
            <a:picLocks noChangeAspect="1"/>
          </p:cNvPicPr>
          <p:nvPr/>
        </p:nvPicPr>
        <p:blipFill>
          <a:blip r:embed="rId2">
            <a:extLst/>
          </a:blip>
          <a:srcRect l="2385" t="2440" r="3003" b="4337"/>
          <a:stretch>
            <a:fillRect/>
          </a:stretch>
        </p:blipFill>
        <p:spPr>
          <a:xfrm>
            <a:off x="116736" y="71609"/>
            <a:ext cx="6785154" cy="2999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508" extrusionOk="0">
                <a:moveTo>
                  <a:pt x="2673" y="2"/>
                </a:moveTo>
                <a:cubicBezTo>
                  <a:pt x="2612" y="-9"/>
                  <a:pt x="2547" y="21"/>
                  <a:pt x="2497" y="107"/>
                </a:cubicBezTo>
                <a:cubicBezTo>
                  <a:pt x="2401" y="269"/>
                  <a:pt x="2056" y="265"/>
                  <a:pt x="1928" y="98"/>
                </a:cubicBezTo>
                <a:cubicBezTo>
                  <a:pt x="1784" y="-88"/>
                  <a:pt x="1645" y="5"/>
                  <a:pt x="1585" y="332"/>
                </a:cubicBezTo>
                <a:cubicBezTo>
                  <a:pt x="1559" y="473"/>
                  <a:pt x="1466" y="706"/>
                  <a:pt x="1379" y="847"/>
                </a:cubicBezTo>
                <a:cubicBezTo>
                  <a:pt x="1178" y="1172"/>
                  <a:pt x="1029" y="1597"/>
                  <a:pt x="909" y="2184"/>
                </a:cubicBezTo>
                <a:cubicBezTo>
                  <a:pt x="778" y="2824"/>
                  <a:pt x="754" y="3866"/>
                  <a:pt x="856" y="4541"/>
                </a:cubicBezTo>
                <a:lnTo>
                  <a:pt x="926" y="5007"/>
                </a:lnTo>
                <a:lnTo>
                  <a:pt x="756" y="5483"/>
                </a:lnTo>
                <a:cubicBezTo>
                  <a:pt x="433" y="6386"/>
                  <a:pt x="191" y="7684"/>
                  <a:pt x="66" y="9188"/>
                </a:cubicBezTo>
                <a:cubicBezTo>
                  <a:pt x="27" y="9662"/>
                  <a:pt x="4" y="10751"/>
                  <a:pt x="1" y="11846"/>
                </a:cubicBezTo>
                <a:cubicBezTo>
                  <a:pt x="-3" y="12940"/>
                  <a:pt x="12" y="14041"/>
                  <a:pt x="48" y="14541"/>
                </a:cubicBezTo>
                <a:cubicBezTo>
                  <a:pt x="362" y="18868"/>
                  <a:pt x="1250" y="20624"/>
                  <a:pt x="3415" y="21200"/>
                </a:cubicBezTo>
                <a:cubicBezTo>
                  <a:pt x="4332" y="21444"/>
                  <a:pt x="5461" y="21499"/>
                  <a:pt x="8355" y="21439"/>
                </a:cubicBezTo>
                <a:cubicBezTo>
                  <a:pt x="11630" y="21371"/>
                  <a:pt x="11406" y="21369"/>
                  <a:pt x="11696" y="21462"/>
                </a:cubicBezTo>
                <a:cubicBezTo>
                  <a:pt x="11784" y="21490"/>
                  <a:pt x="11900" y="21506"/>
                  <a:pt x="12044" y="21507"/>
                </a:cubicBezTo>
                <a:cubicBezTo>
                  <a:pt x="12478" y="21512"/>
                  <a:pt x="13168" y="21395"/>
                  <a:pt x="14140" y="21154"/>
                </a:cubicBezTo>
                <a:cubicBezTo>
                  <a:pt x="16130" y="20661"/>
                  <a:pt x="18483" y="19778"/>
                  <a:pt x="19081" y="19299"/>
                </a:cubicBezTo>
                <a:cubicBezTo>
                  <a:pt x="19774" y="18743"/>
                  <a:pt x="20544" y="17299"/>
                  <a:pt x="20932" y="15824"/>
                </a:cubicBezTo>
                <a:cubicBezTo>
                  <a:pt x="21314" y="14374"/>
                  <a:pt x="21491" y="12610"/>
                  <a:pt x="21545" y="9703"/>
                </a:cubicBezTo>
                <a:cubicBezTo>
                  <a:pt x="21597" y="6906"/>
                  <a:pt x="21552" y="6411"/>
                  <a:pt x="21174" y="5633"/>
                </a:cubicBezTo>
                <a:cubicBezTo>
                  <a:pt x="20236" y="3700"/>
                  <a:pt x="17559" y="2423"/>
                  <a:pt x="13333" y="1894"/>
                </a:cubicBezTo>
                <a:cubicBezTo>
                  <a:pt x="11965" y="1723"/>
                  <a:pt x="9607" y="1654"/>
                  <a:pt x="7892" y="1735"/>
                </a:cubicBezTo>
                <a:cubicBezTo>
                  <a:pt x="6324" y="1808"/>
                  <a:pt x="4344" y="1984"/>
                  <a:pt x="3832" y="2096"/>
                </a:cubicBezTo>
                <a:lnTo>
                  <a:pt x="3618" y="2142"/>
                </a:lnTo>
                <a:lnTo>
                  <a:pt x="3450" y="1627"/>
                </a:lnTo>
                <a:cubicBezTo>
                  <a:pt x="3355" y="1334"/>
                  <a:pt x="3193" y="971"/>
                  <a:pt x="3075" y="784"/>
                </a:cubicBezTo>
                <a:cubicBezTo>
                  <a:pt x="2961" y="604"/>
                  <a:pt x="2869" y="408"/>
                  <a:pt x="2869" y="349"/>
                </a:cubicBezTo>
                <a:cubicBezTo>
                  <a:pt x="2869" y="152"/>
                  <a:pt x="2775" y="19"/>
                  <a:pt x="2673" y="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97" name="釀造醬油的原料"/>
          <p:cNvSpPr txBox="1"/>
          <p:nvPr/>
        </p:nvSpPr>
        <p:spPr>
          <a:xfrm>
            <a:off x="40122" y="3243109"/>
            <a:ext cx="4580739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釀造醬油的原料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98" name="誰創立諾貝爾奬"/>
          <p:cNvSpPr txBox="1"/>
          <p:nvPr/>
        </p:nvSpPr>
        <p:spPr>
          <a:xfrm>
            <a:off x="7126722" y="1706409"/>
            <a:ext cx="4580739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誰創立諾貝爾奬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99" name="螢幕快照 2019-08-23 下午3.07.02.png" descr="螢幕快照 2019-08-23 下午3.07.02.png"/>
          <p:cNvPicPr>
            <a:picLocks noChangeAspect="1"/>
          </p:cNvPicPr>
          <p:nvPr/>
        </p:nvPicPr>
        <p:blipFill>
          <a:blip r:embed="rId3">
            <a:extLst/>
          </a:blip>
          <a:srcRect l="740" t="911" r="1129" b="979"/>
          <a:stretch>
            <a:fillRect/>
          </a:stretch>
        </p:blipFill>
        <p:spPr>
          <a:xfrm>
            <a:off x="5283150" y="2577274"/>
            <a:ext cx="6870867" cy="4201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434" extrusionOk="0">
                <a:moveTo>
                  <a:pt x="10377" y="2"/>
                </a:moveTo>
                <a:cubicBezTo>
                  <a:pt x="10331" y="13"/>
                  <a:pt x="10293" y="53"/>
                  <a:pt x="10234" y="128"/>
                </a:cubicBezTo>
                <a:cubicBezTo>
                  <a:pt x="10176" y="202"/>
                  <a:pt x="10043" y="347"/>
                  <a:pt x="9940" y="450"/>
                </a:cubicBezTo>
                <a:cubicBezTo>
                  <a:pt x="9810" y="579"/>
                  <a:pt x="9715" y="743"/>
                  <a:pt x="9631" y="984"/>
                </a:cubicBezTo>
                <a:lnTo>
                  <a:pt x="9510" y="1332"/>
                </a:lnTo>
                <a:lnTo>
                  <a:pt x="8924" y="1377"/>
                </a:lnTo>
                <a:cubicBezTo>
                  <a:pt x="8601" y="1401"/>
                  <a:pt x="7593" y="1506"/>
                  <a:pt x="6684" y="1612"/>
                </a:cubicBezTo>
                <a:cubicBezTo>
                  <a:pt x="5775" y="1717"/>
                  <a:pt x="4594" y="1833"/>
                  <a:pt x="4057" y="1869"/>
                </a:cubicBezTo>
                <a:cubicBezTo>
                  <a:pt x="2274" y="1989"/>
                  <a:pt x="1849" y="2099"/>
                  <a:pt x="1231" y="2592"/>
                </a:cubicBezTo>
                <a:cubicBezTo>
                  <a:pt x="635" y="3068"/>
                  <a:pt x="306" y="3755"/>
                  <a:pt x="110" y="4940"/>
                </a:cubicBezTo>
                <a:cubicBezTo>
                  <a:pt x="-11" y="5672"/>
                  <a:pt x="-35" y="7652"/>
                  <a:pt x="52" y="9659"/>
                </a:cubicBezTo>
                <a:cubicBezTo>
                  <a:pt x="87" y="10477"/>
                  <a:pt x="135" y="11697"/>
                  <a:pt x="157" y="12372"/>
                </a:cubicBezTo>
                <a:cubicBezTo>
                  <a:pt x="312" y="17034"/>
                  <a:pt x="878" y="19130"/>
                  <a:pt x="2285" y="20238"/>
                </a:cubicBezTo>
                <a:cubicBezTo>
                  <a:pt x="3349" y="21076"/>
                  <a:pt x="4571" y="21274"/>
                  <a:pt x="8834" y="21299"/>
                </a:cubicBezTo>
                <a:cubicBezTo>
                  <a:pt x="10462" y="21308"/>
                  <a:pt x="11617" y="21340"/>
                  <a:pt x="11700" y="21378"/>
                </a:cubicBezTo>
                <a:cubicBezTo>
                  <a:pt x="12171" y="21592"/>
                  <a:pt x="14176" y="21180"/>
                  <a:pt x="16398" y="20412"/>
                </a:cubicBezTo>
                <a:cubicBezTo>
                  <a:pt x="18761" y="19595"/>
                  <a:pt x="19670" y="19116"/>
                  <a:pt x="20300" y="18355"/>
                </a:cubicBezTo>
                <a:cubicBezTo>
                  <a:pt x="20888" y="17646"/>
                  <a:pt x="21273" y="16441"/>
                  <a:pt x="21459" y="14733"/>
                </a:cubicBezTo>
                <a:cubicBezTo>
                  <a:pt x="21531" y="14068"/>
                  <a:pt x="21565" y="13069"/>
                  <a:pt x="21563" y="11982"/>
                </a:cubicBezTo>
                <a:cubicBezTo>
                  <a:pt x="21561" y="10169"/>
                  <a:pt x="21463" y="8109"/>
                  <a:pt x="21293" y="6930"/>
                </a:cubicBezTo>
                <a:cubicBezTo>
                  <a:pt x="21134" y="5822"/>
                  <a:pt x="20754" y="4824"/>
                  <a:pt x="20213" y="4092"/>
                </a:cubicBezTo>
                <a:cubicBezTo>
                  <a:pt x="20047" y="3866"/>
                  <a:pt x="20039" y="3840"/>
                  <a:pt x="20020" y="3428"/>
                </a:cubicBezTo>
                <a:lnTo>
                  <a:pt x="20000" y="3001"/>
                </a:lnTo>
                <a:lnTo>
                  <a:pt x="19523" y="2968"/>
                </a:lnTo>
                <a:cubicBezTo>
                  <a:pt x="19229" y="2948"/>
                  <a:pt x="19009" y="2901"/>
                  <a:pt x="18950" y="2847"/>
                </a:cubicBezTo>
                <a:cubicBezTo>
                  <a:pt x="18898" y="2799"/>
                  <a:pt x="18658" y="2646"/>
                  <a:pt x="18417" y="2507"/>
                </a:cubicBezTo>
                <a:cubicBezTo>
                  <a:pt x="16978" y="1673"/>
                  <a:pt x="14916" y="1225"/>
                  <a:pt x="12507" y="1223"/>
                </a:cubicBezTo>
                <a:lnTo>
                  <a:pt x="11621" y="1223"/>
                </a:lnTo>
                <a:lnTo>
                  <a:pt x="11524" y="972"/>
                </a:lnTo>
                <a:cubicBezTo>
                  <a:pt x="11383" y="608"/>
                  <a:pt x="11154" y="330"/>
                  <a:pt x="10904" y="215"/>
                </a:cubicBezTo>
                <a:cubicBezTo>
                  <a:pt x="10784" y="160"/>
                  <a:pt x="10630" y="88"/>
                  <a:pt x="10563" y="55"/>
                </a:cubicBezTo>
                <a:cubicBezTo>
                  <a:pt x="10476" y="13"/>
                  <a:pt x="10423" y="-8"/>
                  <a:pt x="10377" y="2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螢幕快照 2019-08-23 上午11.53.10.png" descr="螢幕快照 2019-08-23 上午11.53.10.png"/>
          <p:cNvPicPr>
            <a:picLocks noChangeAspect="1"/>
          </p:cNvPicPr>
          <p:nvPr/>
        </p:nvPicPr>
        <p:blipFill>
          <a:blip r:embed="rId2">
            <a:extLst/>
          </a:blip>
          <a:srcRect l="4198" t="5691" r="5828" b="3313"/>
          <a:stretch>
            <a:fillRect/>
          </a:stretch>
        </p:blipFill>
        <p:spPr>
          <a:xfrm>
            <a:off x="5011126" y="3023369"/>
            <a:ext cx="5096289" cy="3834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螢幕快照 2019-08-23 上午11.53.04.png" descr="螢幕快照 2019-08-23 上午11.53.04.png"/>
          <p:cNvPicPr>
            <a:picLocks noChangeAspect="1"/>
          </p:cNvPicPr>
          <p:nvPr/>
        </p:nvPicPr>
        <p:blipFill>
          <a:blip r:embed="rId3">
            <a:extLst/>
          </a:blip>
          <a:srcRect l="2385" t="2440" r="3003" b="4337"/>
          <a:stretch>
            <a:fillRect/>
          </a:stretch>
        </p:blipFill>
        <p:spPr>
          <a:xfrm>
            <a:off x="116736" y="71609"/>
            <a:ext cx="6785154" cy="2999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508" extrusionOk="0">
                <a:moveTo>
                  <a:pt x="2673" y="2"/>
                </a:moveTo>
                <a:cubicBezTo>
                  <a:pt x="2612" y="-9"/>
                  <a:pt x="2547" y="21"/>
                  <a:pt x="2497" y="107"/>
                </a:cubicBezTo>
                <a:cubicBezTo>
                  <a:pt x="2401" y="269"/>
                  <a:pt x="2056" y="265"/>
                  <a:pt x="1928" y="98"/>
                </a:cubicBezTo>
                <a:cubicBezTo>
                  <a:pt x="1784" y="-88"/>
                  <a:pt x="1645" y="5"/>
                  <a:pt x="1585" y="332"/>
                </a:cubicBezTo>
                <a:cubicBezTo>
                  <a:pt x="1559" y="473"/>
                  <a:pt x="1466" y="706"/>
                  <a:pt x="1379" y="847"/>
                </a:cubicBezTo>
                <a:cubicBezTo>
                  <a:pt x="1178" y="1172"/>
                  <a:pt x="1029" y="1597"/>
                  <a:pt x="909" y="2184"/>
                </a:cubicBezTo>
                <a:cubicBezTo>
                  <a:pt x="778" y="2824"/>
                  <a:pt x="754" y="3866"/>
                  <a:pt x="856" y="4541"/>
                </a:cubicBezTo>
                <a:lnTo>
                  <a:pt x="926" y="5007"/>
                </a:lnTo>
                <a:lnTo>
                  <a:pt x="756" y="5483"/>
                </a:lnTo>
                <a:cubicBezTo>
                  <a:pt x="433" y="6386"/>
                  <a:pt x="191" y="7684"/>
                  <a:pt x="66" y="9188"/>
                </a:cubicBezTo>
                <a:cubicBezTo>
                  <a:pt x="27" y="9662"/>
                  <a:pt x="4" y="10751"/>
                  <a:pt x="1" y="11846"/>
                </a:cubicBezTo>
                <a:cubicBezTo>
                  <a:pt x="-3" y="12940"/>
                  <a:pt x="12" y="14041"/>
                  <a:pt x="48" y="14541"/>
                </a:cubicBezTo>
                <a:cubicBezTo>
                  <a:pt x="362" y="18868"/>
                  <a:pt x="1250" y="20624"/>
                  <a:pt x="3415" y="21200"/>
                </a:cubicBezTo>
                <a:cubicBezTo>
                  <a:pt x="4332" y="21444"/>
                  <a:pt x="5461" y="21499"/>
                  <a:pt x="8355" y="21439"/>
                </a:cubicBezTo>
                <a:cubicBezTo>
                  <a:pt x="11630" y="21371"/>
                  <a:pt x="11406" y="21369"/>
                  <a:pt x="11696" y="21462"/>
                </a:cubicBezTo>
                <a:cubicBezTo>
                  <a:pt x="11784" y="21490"/>
                  <a:pt x="11900" y="21506"/>
                  <a:pt x="12044" y="21507"/>
                </a:cubicBezTo>
                <a:cubicBezTo>
                  <a:pt x="12478" y="21512"/>
                  <a:pt x="13168" y="21395"/>
                  <a:pt x="14140" y="21154"/>
                </a:cubicBezTo>
                <a:cubicBezTo>
                  <a:pt x="16130" y="20661"/>
                  <a:pt x="18483" y="19778"/>
                  <a:pt x="19081" y="19299"/>
                </a:cubicBezTo>
                <a:cubicBezTo>
                  <a:pt x="19774" y="18743"/>
                  <a:pt x="20544" y="17299"/>
                  <a:pt x="20932" y="15824"/>
                </a:cubicBezTo>
                <a:cubicBezTo>
                  <a:pt x="21314" y="14374"/>
                  <a:pt x="21491" y="12610"/>
                  <a:pt x="21545" y="9703"/>
                </a:cubicBezTo>
                <a:cubicBezTo>
                  <a:pt x="21597" y="6906"/>
                  <a:pt x="21552" y="6411"/>
                  <a:pt x="21174" y="5633"/>
                </a:cubicBezTo>
                <a:cubicBezTo>
                  <a:pt x="20236" y="3700"/>
                  <a:pt x="17559" y="2423"/>
                  <a:pt x="13333" y="1894"/>
                </a:cubicBezTo>
                <a:cubicBezTo>
                  <a:pt x="11965" y="1723"/>
                  <a:pt x="9607" y="1654"/>
                  <a:pt x="7892" y="1735"/>
                </a:cubicBezTo>
                <a:cubicBezTo>
                  <a:pt x="6324" y="1808"/>
                  <a:pt x="4344" y="1984"/>
                  <a:pt x="3832" y="2096"/>
                </a:cubicBezTo>
                <a:lnTo>
                  <a:pt x="3618" y="2142"/>
                </a:lnTo>
                <a:lnTo>
                  <a:pt x="3450" y="1627"/>
                </a:lnTo>
                <a:cubicBezTo>
                  <a:pt x="3355" y="1334"/>
                  <a:pt x="3193" y="971"/>
                  <a:pt x="3075" y="784"/>
                </a:cubicBezTo>
                <a:cubicBezTo>
                  <a:pt x="2961" y="604"/>
                  <a:pt x="2869" y="408"/>
                  <a:pt x="2869" y="349"/>
                </a:cubicBezTo>
                <a:cubicBezTo>
                  <a:pt x="2869" y="152"/>
                  <a:pt x="2775" y="19"/>
                  <a:pt x="2673" y="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03" name="釀造醬油的原料"/>
          <p:cNvSpPr txBox="1"/>
          <p:nvPr/>
        </p:nvSpPr>
        <p:spPr>
          <a:xfrm>
            <a:off x="7536160" y="2074709"/>
            <a:ext cx="4580739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釀造醬油的原料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04" name="跟這個問題相關的問題"/>
          <p:cNvSpPr txBox="1"/>
          <p:nvPr/>
        </p:nvSpPr>
        <p:spPr>
          <a:xfrm>
            <a:off x="0" y="5613400"/>
            <a:ext cx="6504343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跟這個問題相關的問題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群組"/>
          <p:cNvGrpSpPr/>
          <p:nvPr/>
        </p:nvGrpSpPr>
        <p:grpSpPr>
          <a:xfrm>
            <a:off x="4167" y="1240"/>
            <a:ext cx="12196366" cy="6855520"/>
            <a:chOff x="0" y="0"/>
            <a:chExt cx="12196365" cy="6855519"/>
          </a:xfrm>
        </p:grpSpPr>
        <p:pic>
          <p:nvPicPr>
            <p:cNvPr id="705" name="螢幕快照 2019-08-23 上午10.00.49.png" descr="螢幕快照 2019-08-23 上午10.00.49.pn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6366" cy="6855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6" name="螢幕快照 2019-08-23 上午10.00.10.png" descr="螢幕快照 2019-08-23 上午10.00.10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864" r="9721" b="5919"/>
            <a:stretch>
              <a:fillRect/>
            </a:stretch>
          </p:blipFill>
          <p:spPr>
            <a:xfrm>
              <a:off x="1859359" y="201761"/>
              <a:ext cx="8477576" cy="645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文字的表示方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3231">
              <a:defRPr sz="2496"/>
            </a:lvl1pPr>
          </a:lstStyle>
          <a:p>
            <a:r>
              <a:t>文字的表示方法</a:t>
            </a:r>
          </a:p>
        </p:txBody>
      </p:sp>
      <p:grpSp>
        <p:nvGrpSpPr>
          <p:cNvPr id="809" name="群組"/>
          <p:cNvGrpSpPr/>
          <p:nvPr/>
        </p:nvGrpSpPr>
        <p:grpSpPr>
          <a:xfrm>
            <a:off x="1071081" y="1150375"/>
            <a:ext cx="11110650" cy="5513023"/>
            <a:chOff x="0" y="0"/>
            <a:chExt cx="11110648" cy="5513021"/>
          </a:xfrm>
        </p:grpSpPr>
        <p:pic>
          <p:nvPicPr>
            <p:cNvPr id="807" name="螢幕快照 2019-08-23 上午11.53.16.png" descr="螢幕快照 2019-08-23 上午11.53.1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9368" y="0"/>
              <a:ext cx="9321281" cy="1915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8" name="螢幕快照 2019-08-23 上午11.53.38.png" descr="螢幕快照 2019-08-23 上午11.53.38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1894735"/>
              <a:ext cx="7632322" cy="3618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比較 (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3231">
              <a:defRPr sz="2496"/>
            </a:lvl1pPr>
          </a:lstStyle>
          <a:p>
            <a:r>
              <a:t>比較 (a)</a:t>
            </a:r>
          </a:p>
        </p:txBody>
      </p:sp>
      <p:pic>
        <p:nvPicPr>
          <p:cNvPr id="812" name="螢幕快照 2019-08-23 下午2.25.20.png" descr="螢幕快照 2019-08-23 下午2.2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9656" y="825858"/>
            <a:ext cx="8642864" cy="5928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比較 (c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3231">
              <a:defRPr sz="2496"/>
            </a:lvl1pPr>
          </a:lstStyle>
          <a:p>
            <a:r>
              <a:t>比較 (c)</a:t>
            </a:r>
          </a:p>
        </p:txBody>
      </p:sp>
      <p:pic>
        <p:nvPicPr>
          <p:cNvPr id="815" name="螢幕快照 2019-08-23 下午2.30.24.png" descr="螢幕快照 2019-08-23 下午2.30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0684" y="1372716"/>
            <a:ext cx="10090632" cy="5230106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圓角矩形"/>
          <p:cNvSpPr/>
          <p:nvPr/>
        </p:nvSpPr>
        <p:spPr>
          <a:xfrm>
            <a:off x="4732578" y="2090522"/>
            <a:ext cx="2020839" cy="482370"/>
          </a:xfrm>
          <a:prstGeom prst="roundRect">
            <a:avLst>
              <a:gd name="adj" fmla="val 50000"/>
            </a:avLst>
          </a:prstGeom>
          <a:ln w="88900">
            <a:solidFill>
              <a:srgbClr val="73FCD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7" name="圓角矩形"/>
          <p:cNvSpPr/>
          <p:nvPr/>
        </p:nvSpPr>
        <p:spPr>
          <a:xfrm>
            <a:off x="6947488" y="3690722"/>
            <a:ext cx="3886002" cy="482370"/>
          </a:xfrm>
          <a:prstGeom prst="roundRect">
            <a:avLst>
              <a:gd name="adj" fmla="val 50000"/>
            </a:avLst>
          </a:prstGeom>
          <a:ln w="88900">
            <a:solidFill>
              <a:srgbClr val="73FCD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8" name="圓角矩形"/>
          <p:cNvSpPr/>
          <p:nvPr/>
        </p:nvSpPr>
        <p:spPr>
          <a:xfrm>
            <a:off x="5497009" y="5443322"/>
            <a:ext cx="2564012" cy="482370"/>
          </a:xfrm>
          <a:prstGeom prst="roundRect">
            <a:avLst>
              <a:gd name="adj" fmla="val 50000"/>
            </a:avLst>
          </a:prstGeom>
          <a:ln w="88900">
            <a:solidFill>
              <a:srgbClr val="73FCD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比較答案 (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3231">
              <a:defRPr sz="2496"/>
            </a:lvl1pPr>
          </a:lstStyle>
          <a:p>
            <a:r>
              <a:t>比較答案 (a)</a:t>
            </a:r>
          </a:p>
        </p:txBody>
      </p:sp>
      <p:pic>
        <p:nvPicPr>
          <p:cNvPr id="821" name="螢幕快照 2019-08-23 下午3.03.51.png" descr="螢幕快照 2019-08-23 下午3.03.51.png"/>
          <p:cNvPicPr>
            <a:picLocks noChangeAspect="1"/>
          </p:cNvPicPr>
          <p:nvPr/>
        </p:nvPicPr>
        <p:blipFill>
          <a:blip r:embed="rId2">
            <a:extLst/>
          </a:blip>
          <a:srcRect t="9116" b="51456"/>
          <a:stretch>
            <a:fillRect/>
          </a:stretch>
        </p:blipFill>
        <p:spPr>
          <a:xfrm>
            <a:off x="6127213" y="751468"/>
            <a:ext cx="5934960" cy="1172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螢幕快照 2019-08-23 下午3.03.51.png" descr="螢幕快照 2019-08-23 下午3.03.51.png"/>
          <p:cNvPicPr>
            <a:picLocks noChangeAspect="1"/>
          </p:cNvPicPr>
          <p:nvPr/>
        </p:nvPicPr>
        <p:blipFill>
          <a:blip r:embed="rId2">
            <a:extLst/>
          </a:blip>
          <a:srcRect t="60419"/>
          <a:stretch>
            <a:fillRect/>
          </a:stretch>
        </p:blipFill>
        <p:spPr>
          <a:xfrm>
            <a:off x="6127213" y="1883157"/>
            <a:ext cx="5934960" cy="117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螢幕快照 2019-08-23 下午2.34.17.png" descr="螢幕快照 2019-08-23 下午2.34.17.png"/>
          <p:cNvPicPr>
            <a:picLocks noChangeAspect="1"/>
          </p:cNvPicPr>
          <p:nvPr/>
        </p:nvPicPr>
        <p:blipFill>
          <a:blip r:embed="rId3">
            <a:extLst/>
          </a:blip>
          <a:srcRect l="839" t="2060" r="1042" b="1416"/>
          <a:stretch>
            <a:fillRect/>
          </a:stretch>
        </p:blipFill>
        <p:spPr>
          <a:xfrm>
            <a:off x="91209" y="2590822"/>
            <a:ext cx="7588782" cy="4194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2" h="21562" extrusionOk="0">
                <a:moveTo>
                  <a:pt x="10718" y="0"/>
                </a:moveTo>
                <a:cubicBezTo>
                  <a:pt x="10567" y="0"/>
                  <a:pt x="10416" y="50"/>
                  <a:pt x="10286" y="151"/>
                </a:cubicBezTo>
                <a:cubicBezTo>
                  <a:pt x="10131" y="269"/>
                  <a:pt x="9993" y="309"/>
                  <a:pt x="9490" y="383"/>
                </a:cubicBezTo>
                <a:cubicBezTo>
                  <a:pt x="8360" y="550"/>
                  <a:pt x="6290" y="971"/>
                  <a:pt x="5327" y="1230"/>
                </a:cubicBezTo>
                <a:cubicBezTo>
                  <a:pt x="3542" y="1709"/>
                  <a:pt x="2406" y="2501"/>
                  <a:pt x="1648" y="3792"/>
                </a:cubicBezTo>
                <a:cubicBezTo>
                  <a:pt x="1078" y="4763"/>
                  <a:pt x="633" y="6475"/>
                  <a:pt x="294" y="9000"/>
                </a:cubicBezTo>
                <a:cubicBezTo>
                  <a:pt x="-611" y="15731"/>
                  <a:pt x="575" y="19774"/>
                  <a:pt x="3816" y="21006"/>
                </a:cubicBezTo>
                <a:cubicBezTo>
                  <a:pt x="4425" y="21238"/>
                  <a:pt x="5430" y="21433"/>
                  <a:pt x="6512" y="21529"/>
                </a:cubicBezTo>
                <a:cubicBezTo>
                  <a:pt x="7307" y="21599"/>
                  <a:pt x="9641" y="21550"/>
                  <a:pt x="10582" y="21443"/>
                </a:cubicBezTo>
                <a:cubicBezTo>
                  <a:pt x="15056" y="20936"/>
                  <a:pt x="18413" y="19437"/>
                  <a:pt x="19349" y="17528"/>
                </a:cubicBezTo>
                <a:cubicBezTo>
                  <a:pt x="19814" y="16577"/>
                  <a:pt x="20344" y="14636"/>
                  <a:pt x="20614" y="12893"/>
                </a:cubicBezTo>
                <a:cubicBezTo>
                  <a:pt x="20989" y="10465"/>
                  <a:pt x="20953" y="8009"/>
                  <a:pt x="20515" y="6242"/>
                </a:cubicBezTo>
                <a:cubicBezTo>
                  <a:pt x="20093" y="4539"/>
                  <a:pt x="19349" y="3358"/>
                  <a:pt x="18208" y="2578"/>
                </a:cubicBezTo>
                <a:cubicBezTo>
                  <a:pt x="16586" y="1470"/>
                  <a:pt x="14485" y="741"/>
                  <a:pt x="12297" y="528"/>
                </a:cubicBezTo>
                <a:cubicBezTo>
                  <a:pt x="11619" y="462"/>
                  <a:pt x="11545" y="437"/>
                  <a:pt x="11153" y="147"/>
                </a:cubicBezTo>
                <a:cubicBezTo>
                  <a:pt x="11019" y="47"/>
                  <a:pt x="10869" y="-1"/>
                  <a:pt x="10718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比較答案 (c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3231">
              <a:defRPr sz="2496"/>
            </a:lvl1pPr>
          </a:lstStyle>
          <a:p>
            <a:r>
              <a:t>比較答案 (c)</a:t>
            </a:r>
          </a:p>
        </p:txBody>
      </p:sp>
      <p:pic>
        <p:nvPicPr>
          <p:cNvPr id="826" name="螢幕快照 2019-08-24 上午2.08.45.png" descr="螢幕快照 2019-08-24 上午2.08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93399"/>
            <a:ext cx="12192000" cy="5275569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圓角矩形"/>
          <p:cNvSpPr/>
          <p:nvPr/>
        </p:nvSpPr>
        <p:spPr>
          <a:xfrm>
            <a:off x="10289423" y="4363822"/>
            <a:ext cx="1035498" cy="482370"/>
          </a:xfrm>
          <a:prstGeom prst="roundRect">
            <a:avLst>
              <a:gd name="adj" fmla="val 50000"/>
            </a:avLst>
          </a:prstGeom>
          <a:ln w="88900">
            <a:solidFill>
              <a:srgbClr val="73FCD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8" name="圓角矩形"/>
          <p:cNvSpPr/>
          <p:nvPr/>
        </p:nvSpPr>
        <p:spPr>
          <a:xfrm>
            <a:off x="5961204" y="5786222"/>
            <a:ext cx="753766" cy="482370"/>
          </a:xfrm>
          <a:prstGeom prst="roundRect">
            <a:avLst>
              <a:gd name="adj" fmla="val 50000"/>
            </a:avLst>
          </a:prstGeom>
          <a:ln w="88900">
            <a:solidFill>
              <a:srgbClr val="73FCD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9" name="圓角矩形"/>
          <p:cNvSpPr/>
          <p:nvPr/>
        </p:nvSpPr>
        <p:spPr>
          <a:xfrm>
            <a:off x="9339404" y="5786222"/>
            <a:ext cx="753766" cy="482370"/>
          </a:xfrm>
          <a:prstGeom prst="roundRect">
            <a:avLst>
              <a:gd name="adj" fmla="val 50000"/>
            </a:avLst>
          </a:prstGeom>
          <a:ln w="88900">
            <a:solidFill>
              <a:srgbClr val="73FCD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0" name="圓角矩形"/>
          <p:cNvSpPr/>
          <p:nvPr/>
        </p:nvSpPr>
        <p:spPr>
          <a:xfrm>
            <a:off x="5059504" y="5786222"/>
            <a:ext cx="753766" cy="482370"/>
          </a:xfrm>
          <a:prstGeom prst="roundRect">
            <a:avLst>
              <a:gd name="adj" fmla="val 50000"/>
            </a:avLst>
          </a:prstGeom>
          <a:ln w="88900">
            <a:solidFill>
              <a:srgbClr val="73FCD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1" name="圓角矩形"/>
          <p:cNvSpPr/>
          <p:nvPr/>
        </p:nvSpPr>
        <p:spPr>
          <a:xfrm>
            <a:off x="3967304" y="4376522"/>
            <a:ext cx="1933080" cy="482370"/>
          </a:xfrm>
          <a:prstGeom prst="roundRect">
            <a:avLst>
              <a:gd name="adj" fmla="val 50000"/>
            </a:avLst>
          </a:prstGeom>
          <a:ln w="88900">
            <a:solidFill>
              <a:srgbClr val="73FCD6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螢幕快照 2019-08-24 上午2.14.48.png" descr="螢幕快照 2019-08-24 上午2.14.48.png"/>
          <p:cNvPicPr>
            <a:picLocks noChangeAspect="1"/>
          </p:cNvPicPr>
          <p:nvPr/>
        </p:nvPicPr>
        <p:blipFill>
          <a:blip r:embed="rId2">
            <a:extLst/>
          </a:blip>
          <a:srcRect l="2113" t="13953" r="1459" b="14985"/>
          <a:stretch>
            <a:fillRect/>
          </a:stretch>
        </p:blipFill>
        <p:spPr>
          <a:xfrm>
            <a:off x="217811" y="672160"/>
            <a:ext cx="11756378" cy="1157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558" extrusionOk="0">
                <a:moveTo>
                  <a:pt x="762" y="0"/>
                </a:moveTo>
                <a:cubicBezTo>
                  <a:pt x="681" y="0"/>
                  <a:pt x="642" y="387"/>
                  <a:pt x="642" y="1197"/>
                </a:cubicBezTo>
                <a:cubicBezTo>
                  <a:pt x="642" y="1724"/>
                  <a:pt x="621" y="1939"/>
                  <a:pt x="520" y="2468"/>
                </a:cubicBezTo>
                <a:cubicBezTo>
                  <a:pt x="61" y="4865"/>
                  <a:pt x="-131" y="10890"/>
                  <a:pt x="93" y="15858"/>
                </a:cubicBezTo>
                <a:cubicBezTo>
                  <a:pt x="203" y="18293"/>
                  <a:pt x="443" y="20373"/>
                  <a:pt x="723" y="21319"/>
                </a:cubicBezTo>
                <a:cubicBezTo>
                  <a:pt x="786" y="21531"/>
                  <a:pt x="894" y="21600"/>
                  <a:pt x="1059" y="21533"/>
                </a:cubicBezTo>
                <a:cubicBezTo>
                  <a:pt x="1193" y="21478"/>
                  <a:pt x="5840" y="21431"/>
                  <a:pt x="11386" y="21422"/>
                </a:cubicBezTo>
                <a:lnTo>
                  <a:pt x="21469" y="21400"/>
                </a:lnTo>
                <a:lnTo>
                  <a:pt x="21469" y="11638"/>
                </a:lnTo>
                <a:lnTo>
                  <a:pt x="21469" y="1884"/>
                </a:lnTo>
                <a:lnTo>
                  <a:pt x="11793" y="1825"/>
                </a:lnTo>
                <a:lnTo>
                  <a:pt x="2115" y="1766"/>
                </a:lnTo>
                <a:lnTo>
                  <a:pt x="2103" y="1057"/>
                </a:lnTo>
                <a:cubicBezTo>
                  <a:pt x="2090" y="277"/>
                  <a:pt x="2050" y="191"/>
                  <a:pt x="2039" y="916"/>
                </a:cubicBezTo>
                <a:cubicBezTo>
                  <a:pt x="2025" y="1795"/>
                  <a:pt x="1981" y="1901"/>
                  <a:pt x="1660" y="1833"/>
                </a:cubicBezTo>
                <a:lnTo>
                  <a:pt x="1349" y="1766"/>
                </a:lnTo>
                <a:lnTo>
                  <a:pt x="1341" y="1175"/>
                </a:lnTo>
                <a:cubicBezTo>
                  <a:pt x="1329" y="302"/>
                  <a:pt x="1295" y="0"/>
                  <a:pt x="1207" y="0"/>
                </a:cubicBezTo>
                <a:cubicBezTo>
                  <a:pt x="1144" y="0"/>
                  <a:pt x="1123" y="123"/>
                  <a:pt x="1106" y="591"/>
                </a:cubicBezTo>
                <a:cubicBezTo>
                  <a:pt x="1087" y="1080"/>
                  <a:pt x="1069" y="1175"/>
                  <a:pt x="993" y="1175"/>
                </a:cubicBezTo>
                <a:cubicBezTo>
                  <a:pt x="922" y="1175"/>
                  <a:pt x="894" y="1052"/>
                  <a:pt x="864" y="591"/>
                </a:cubicBezTo>
                <a:cubicBezTo>
                  <a:pt x="839" y="198"/>
                  <a:pt x="805" y="0"/>
                  <a:pt x="762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34" name="螢幕快照 2019-08-24 上午2.14.58.png" descr="螢幕快照 2019-08-24 上午2.14.58.png"/>
          <p:cNvPicPr>
            <a:picLocks noChangeAspect="1"/>
          </p:cNvPicPr>
          <p:nvPr/>
        </p:nvPicPr>
        <p:blipFill>
          <a:blip r:embed="rId3">
            <a:extLst/>
          </a:blip>
          <a:srcRect l="996" t="1666" r="1868" b="3887"/>
          <a:stretch>
            <a:fillRect/>
          </a:stretch>
        </p:blipFill>
        <p:spPr>
          <a:xfrm>
            <a:off x="2556929" y="1864097"/>
            <a:ext cx="7951788" cy="5205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0" y="0"/>
                </a:moveTo>
                <a:lnTo>
                  <a:pt x="0" y="10092"/>
                </a:lnTo>
                <a:lnTo>
                  <a:pt x="0" y="20185"/>
                </a:lnTo>
                <a:lnTo>
                  <a:pt x="2131" y="20185"/>
                </a:lnTo>
                <a:lnTo>
                  <a:pt x="4262" y="20185"/>
                </a:lnTo>
                <a:lnTo>
                  <a:pt x="4270" y="19920"/>
                </a:lnTo>
                <a:lnTo>
                  <a:pt x="4279" y="19657"/>
                </a:lnTo>
                <a:lnTo>
                  <a:pt x="4458" y="19643"/>
                </a:lnTo>
                <a:cubicBezTo>
                  <a:pt x="4598" y="19633"/>
                  <a:pt x="4645" y="19645"/>
                  <a:pt x="4670" y="19698"/>
                </a:cubicBezTo>
                <a:cubicBezTo>
                  <a:pt x="4700" y="19759"/>
                  <a:pt x="4717" y="19761"/>
                  <a:pt x="4856" y="19706"/>
                </a:cubicBezTo>
                <a:cubicBezTo>
                  <a:pt x="4940" y="19672"/>
                  <a:pt x="5016" y="19655"/>
                  <a:pt x="5025" y="19668"/>
                </a:cubicBezTo>
                <a:cubicBezTo>
                  <a:pt x="5033" y="19681"/>
                  <a:pt x="5040" y="19812"/>
                  <a:pt x="5040" y="19959"/>
                </a:cubicBezTo>
                <a:lnTo>
                  <a:pt x="5040" y="20228"/>
                </a:lnTo>
                <a:lnTo>
                  <a:pt x="6258" y="20228"/>
                </a:lnTo>
                <a:lnTo>
                  <a:pt x="7477" y="20228"/>
                </a:lnTo>
                <a:lnTo>
                  <a:pt x="7477" y="19635"/>
                </a:lnTo>
                <a:lnTo>
                  <a:pt x="7477" y="19043"/>
                </a:lnTo>
                <a:lnTo>
                  <a:pt x="6258" y="19043"/>
                </a:lnTo>
                <a:lnTo>
                  <a:pt x="5040" y="19043"/>
                </a:lnTo>
                <a:lnTo>
                  <a:pt x="5040" y="19298"/>
                </a:lnTo>
                <a:cubicBezTo>
                  <a:pt x="5040" y="19602"/>
                  <a:pt x="5019" y="19624"/>
                  <a:pt x="4823" y="19535"/>
                </a:cubicBezTo>
                <a:cubicBezTo>
                  <a:pt x="4701" y="19479"/>
                  <a:pt x="4683" y="19480"/>
                  <a:pt x="4669" y="19535"/>
                </a:cubicBezTo>
                <a:cubicBezTo>
                  <a:pt x="4657" y="19583"/>
                  <a:pt x="4610" y="19594"/>
                  <a:pt x="4465" y="19584"/>
                </a:cubicBezTo>
                <a:lnTo>
                  <a:pt x="4279" y="19571"/>
                </a:lnTo>
                <a:lnTo>
                  <a:pt x="4279" y="17942"/>
                </a:lnTo>
                <a:lnTo>
                  <a:pt x="4279" y="16313"/>
                </a:lnTo>
                <a:lnTo>
                  <a:pt x="4458" y="16300"/>
                </a:lnTo>
                <a:cubicBezTo>
                  <a:pt x="4593" y="16290"/>
                  <a:pt x="4645" y="16303"/>
                  <a:pt x="4668" y="16351"/>
                </a:cubicBezTo>
                <a:cubicBezTo>
                  <a:pt x="4695" y="16408"/>
                  <a:pt x="4714" y="16408"/>
                  <a:pt x="4834" y="16353"/>
                </a:cubicBezTo>
                <a:cubicBezTo>
                  <a:pt x="4909" y="16318"/>
                  <a:pt x="4985" y="16299"/>
                  <a:pt x="5004" y="16310"/>
                </a:cubicBezTo>
                <a:cubicBezTo>
                  <a:pt x="5028" y="16324"/>
                  <a:pt x="5040" y="16423"/>
                  <a:pt x="5040" y="16608"/>
                </a:cubicBezTo>
                <a:lnTo>
                  <a:pt x="5040" y="16884"/>
                </a:lnTo>
                <a:lnTo>
                  <a:pt x="6257" y="16884"/>
                </a:lnTo>
                <a:lnTo>
                  <a:pt x="7474" y="16884"/>
                </a:lnTo>
                <a:lnTo>
                  <a:pt x="7483" y="16598"/>
                </a:lnTo>
                <a:lnTo>
                  <a:pt x="7490" y="16313"/>
                </a:lnTo>
                <a:lnTo>
                  <a:pt x="7844" y="16302"/>
                </a:lnTo>
                <a:cubicBezTo>
                  <a:pt x="8133" y="16292"/>
                  <a:pt x="8201" y="16301"/>
                  <a:pt x="8214" y="16351"/>
                </a:cubicBezTo>
                <a:cubicBezTo>
                  <a:pt x="8227" y="16405"/>
                  <a:pt x="8247" y="16405"/>
                  <a:pt x="8368" y="16350"/>
                </a:cubicBezTo>
                <a:cubicBezTo>
                  <a:pt x="8566" y="16260"/>
                  <a:pt x="8585" y="16281"/>
                  <a:pt x="8585" y="16608"/>
                </a:cubicBezTo>
                <a:lnTo>
                  <a:pt x="8585" y="16884"/>
                </a:lnTo>
                <a:lnTo>
                  <a:pt x="9803" y="16884"/>
                </a:lnTo>
                <a:lnTo>
                  <a:pt x="11022" y="16884"/>
                </a:lnTo>
                <a:lnTo>
                  <a:pt x="11022" y="16292"/>
                </a:lnTo>
                <a:lnTo>
                  <a:pt x="11022" y="15700"/>
                </a:lnTo>
                <a:lnTo>
                  <a:pt x="9803" y="15700"/>
                </a:lnTo>
                <a:lnTo>
                  <a:pt x="8585" y="15700"/>
                </a:lnTo>
                <a:lnTo>
                  <a:pt x="8585" y="15951"/>
                </a:lnTo>
                <a:cubicBezTo>
                  <a:pt x="8585" y="16090"/>
                  <a:pt x="8573" y="16214"/>
                  <a:pt x="8558" y="16228"/>
                </a:cubicBezTo>
                <a:cubicBezTo>
                  <a:pt x="8543" y="16242"/>
                  <a:pt x="8466" y="16224"/>
                  <a:pt x="8387" y="16188"/>
                </a:cubicBezTo>
                <a:cubicBezTo>
                  <a:pt x="8259" y="16130"/>
                  <a:pt x="8241" y="16131"/>
                  <a:pt x="8214" y="16188"/>
                </a:cubicBezTo>
                <a:cubicBezTo>
                  <a:pt x="8188" y="16241"/>
                  <a:pt x="8121" y="16251"/>
                  <a:pt x="7836" y="16241"/>
                </a:cubicBezTo>
                <a:lnTo>
                  <a:pt x="7490" y="16228"/>
                </a:lnTo>
                <a:lnTo>
                  <a:pt x="7483" y="15965"/>
                </a:lnTo>
                <a:lnTo>
                  <a:pt x="7474" y="15700"/>
                </a:lnTo>
                <a:lnTo>
                  <a:pt x="6257" y="15700"/>
                </a:lnTo>
                <a:lnTo>
                  <a:pt x="5040" y="15700"/>
                </a:lnTo>
                <a:lnTo>
                  <a:pt x="5040" y="15951"/>
                </a:lnTo>
                <a:cubicBezTo>
                  <a:pt x="5040" y="16090"/>
                  <a:pt x="5030" y="16212"/>
                  <a:pt x="5018" y="16223"/>
                </a:cubicBezTo>
                <a:cubicBezTo>
                  <a:pt x="5007" y="16234"/>
                  <a:pt x="4930" y="16216"/>
                  <a:pt x="4848" y="16183"/>
                </a:cubicBezTo>
                <a:cubicBezTo>
                  <a:pt x="4716" y="16131"/>
                  <a:pt x="4695" y="16131"/>
                  <a:pt x="4668" y="16188"/>
                </a:cubicBezTo>
                <a:cubicBezTo>
                  <a:pt x="4644" y="16238"/>
                  <a:pt x="4594" y="16251"/>
                  <a:pt x="4458" y="16241"/>
                </a:cubicBezTo>
                <a:lnTo>
                  <a:pt x="4279" y="16228"/>
                </a:lnTo>
                <a:lnTo>
                  <a:pt x="4279" y="14028"/>
                </a:lnTo>
                <a:lnTo>
                  <a:pt x="4279" y="11828"/>
                </a:lnTo>
                <a:lnTo>
                  <a:pt x="4453" y="11815"/>
                </a:lnTo>
                <a:cubicBezTo>
                  <a:pt x="4558" y="11807"/>
                  <a:pt x="4645" y="11822"/>
                  <a:pt x="4668" y="11851"/>
                </a:cubicBezTo>
                <a:cubicBezTo>
                  <a:pt x="4697" y="11888"/>
                  <a:pt x="4741" y="11888"/>
                  <a:pt x="4845" y="11850"/>
                </a:cubicBezTo>
                <a:cubicBezTo>
                  <a:pt x="4921" y="11822"/>
                  <a:pt x="4995" y="11811"/>
                  <a:pt x="5011" y="11827"/>
                </a:cubicBezTo>
                <a:cubicBezTo>
                  <a:pt x="5027" y="11842"/>
                  <a:pt x="5040" y="11966"/>
                  <a:pt x="5040" y="12105"/>
                </a:cubicBezTo>
                <a:lnTo>
                  <a:pt x="5040" y="12356"/>
                </a:lnTo>
                <a:lnTo>
                  <a:pt x="6257" y="12356"/>
                </a:lnTo>
                <a:lnTo>
                  <a:pt x="7474" y="12356"/>
                </a:lnTo>
                <a:lnTo>
                  <a:pt x="7483" y="12091"/>
                </a:lnTo>
                <a:lnTo>
                  <a:pt x="7490" y="11828"/>
                </a:lnTo>
                <a:lnTo>
                  <a:pt x="7833" y="11815"/>
                </a:lnTo>
                <a:cubicBezTo>
                  <a:pt x="8059" y="11807"/>
                  <a:pt x="8189" y="11819"/>
                  <a:pt x="8214" y="11851"/>
                </a:cubicBezTo>
                <a:cubicBezTo>
                  <a:pt x="8242" y="11887"/>
                  <a:pt x="8287" y="11887"/>
                  <a:pt x="8393" y="11848"/>
                </a:cubicBezTo>
                <a:cubicBezTo>
                  <a:pt x="8549" y="11790"/>
                  <a:pt x="8545" y="11760"/>
                  <a:pt x="8368" y="11683"/>
                </a:cubicBezTo>
                <a:cubicBezTo>
                  <a:pt x="8264" y="11638"/>
                  <a:pt x="8243" y="11640"/>
                  <a:pt x="8215" y="11698"/>
                </a:cubicBezTo>
                <a:cubicBezTo>
                  <a:pt x="8188" y="11755"/>
                  <a:pt x="8128" y="11764"/>
                  <a:pt x="7836" y="11754"/>
                </a:cubicBezTo>
                <a:lnTo>
                  <a:pt x="7490" y="11743"/>
                </a:lnTo>
                <a:lnTo>
                  <a:pt x="7483" y="11456"/>
                </a:lnTo>
                <a:lnTo>
                  <a:pt x="7474" y="11172"/>
                </a:lnTo>
                <a:lnTo>
                  <a:pt x="6257" y="11172"/>
                </a:lnTo>
                <a:lnTo>
                  <a:pt x="5040" y="11172"/>
                </a:lnTo>
                <a:lnTo>
                  <a:pt x="5040" y="11440"/>
                </a:lnTo>
                <a:cubicBezTo>
                  <a:pt x="5040" y="11587"/>
                  <a:pt x="5032" y="11718"/>
                  <a:pt x="5024" y="11731"/>
                </a:cubicBezTo>
                <a:cubicBezTo>
                  <a:pt x="5015" y="11744"/>
                  <a:pt x="4940" y="11726"/>
                  <a:pt x="4857" y="11690"/>
                </a:cubicBezTo>
                <a:cubicBezTo>
                  <a:pt x="4717" y="11629"/>
                  <a:pt x="4703" y="11630"/>
                  <a:pt x="4671" y="11697"/>
                </a:cubicBezTo>
                <a:cubicBezTo>
                  <a:pt x="4644" y="11754"/>
                  <a:pt x="4601" y="11766"/>
                  <a:pt x="4458" y="11756"/>
                </a:cubicBezTo>
                <a:lnTo>
                  <a:pt x="4279" y="11743"/>
                </a:lnTo>
                <a:lnTo>
                  <a:pt x="4279" y="7850"/>
                </a:lnTo>
                <a:lnTo>
                  <a:pt x="4279" y="3957"/>
                </a:lnTo>
                <a:lnTo>
                  <a:pt x="4458" y="3944"/>
                </a:lnTo>
                <a:cubicBezTo>
                  <a:pt x="4599" y="3934"/>
                  <a:pt x="4644" y="3946"/>
                  <a:pt x="4670" y="4001"/>
                </a:cubicBezTo>
                <a:cubicBezTo>
                  <a:pt x="4701" y="4065"/>
                  <a:pt x="4716" y="4064"/>
                  <a:pt x="4849" y="4005"/>
                </a:cubicBezTo>
                <a:cubicBezTo>
                  <a:pt x="4929" y="3969"/>
                  <a:pt x="5005" y="3950"/>
                  <a:pt x="5017" y="3962"/>
                </a:cubicBezTo>
                <a:cubicBezTo>
                  <a:pt x="5030" y="3974"/>
                  <a:pt x="5040" y="4105"/>
                  <a:pt x="5040" y="4255"/>
                </a:cubicBezTo>
                <a:lnTo>
                  <a:pt x="5040" y="4528"/>
                </a:lnTo>
                <a:lnTo>
                  <a:pt x="6257" y="4528"/>
                </a:lnTo>
                <a:lnTo>
                  <a:pt x="7474" y="4528"/>
                </a:lnTo>
                <a:lnTo>
                  <a:pt x="7483" y="4242"/>
                </a:lnTo>
                <a:lnTo>
                  <a:pt x="7490" y="3957"/>
                </a:lnTo>
                <a:lnTo>
                  <a:pt x="7836" y="3944"/>
                </a:lnTo>
                <a:cubicBezTo>
                  <a:pt x="8121" y="3934"/>
                  <a:pt x="8188" y="3944"/>
                  <a:pt x="8214" y="3996"/>
                </a:cubicBezTo>
                <a:cubicBezTo>
                  <a:pt x="8241" y="4054"/>
                  <a:pt x="8259" y="4055"/>
                  <a:pt x="8387" y="3996"/>
                </a:cubicBezTo>
                <a:cubicBezTo>
                  <a:pt x="8466" y="3961"/>
                  <a:pt x="8543" y="3943"/>
                  <a:pt x="8558" y="3957"/>
                </a:cubicBezTo>
                <a:cubicBezTo>
                  <a:pt x="8573" y="3971"/>
                  <a:pt x="8585" y="4105"/>
                  <a:pt x="8585" y="4255"/>
                </a:cubicBezTo>
                <a:lnTo>
                  <a:pt x="8585" y="4528"/>
                </a:lnTo>
                <a:lnTo>
                  <a:pt x="9802" y="4528"/>
                </a:lnTo>
                <a:lnTo>
                  <a:pt x="11019" y="4528"/>
                </a:lnTo>
                <a:lnTo>
                  <a:pt x="11027" y="4242"/>
                </a:lnTo>
                <a:lnTo>
                  <a:pt x="11035" y="3957"/>
                </a:lnTo>
                <a:lnTo>
                  <a:pt x="11367" y="3944"/>
                </a:lnTo>
                <a:cubicBezTo>
                  <a:pt x="11639" y="3934"/>
                  <a:pt x="11705" y="3944"/>
                  <a:pt x="11730" y="3996"/>
                </a:cubicBezTo>
                <a:cubicBezTo>
                  <a:pt x="11758" y="4054"/>
                  <a:pt x="11776" y="4055"/>
                  <a:pt x="11904" y="3996"/>
                </a:cubicBezTo>
                <a:cubicBezTo>
                  <a:pt x="11983" y="3961"/>
                  <a:pt x="12059" y="3943"/>
                  <a:pt x="12074" y="3957"/>
                </a:cubicBezTo>
                <a:cubicBezTo>
                  <a:pt x="12089" y="3971"/>
                  <a:pt x="12101" y="4105"/>
                  <a:pt x="12101" y="4255"/>
                </a:cubicBezTo>
                <a:lnTo>
                  <a:pt x="12101" y="4528"/>
                </a:lnTo>
                <a:lnTo>
                  <a:pt x="13321" y="4528"/>
                </a:lnTo>
                <a:lnTo>
                  <a:pt x="14539" y="4528"/>
                </a:lnTo>
                <a:lnTo>
                  <a:pt x="14539" y="3936"/>
                </a:lnTo>
                <a:lnTo>
                  <a:pt x="14539" y="3343"/>
                </a:lnTo>
                <a:lnTo>
                  <a:pt x="13321" y="3343"/>
                </a:lnTo>
                <a:lnTo>
                  <a:pt x="12101" y="3343"/>
                </a:lnTo>
                <a:lnTo>
                  <a:pt x="12101" y="3598"/>
                </a:lnTo>
                <a:cubicBezTo>
                  <a:pt x="12101" y="3902"/>
                  <a:pt x="12080" y="3924"/>
                  <a:pt x="11885" y="3835"/>
                </a:cubicBezTo>
                <a:cubicBezTo>
                  <a:pt x="11763" y="3780"/>
                  <a:pt x="11744" y="3780"/>
                  <a:pt x="11730" y="3834"/>
                </a:cubicBezTo>
                <a:cubicBezTo>
                  <a:pt x="11718" y="3884"/>
                  <a:pt x="11652" y="3894"/>
                  <a:pt x="11376" y="3885"/>
                </a:cubicBezTo>
                <a:lnTo>
                  <a:pt x="11035" y="3871"/>
                </a:lnTo>
                <a:lnTo>
                  <a:pt x="11027" y="3608"/>
                </a:lnTo>
                <a:lnTo>
                  <a:pt x="11019" y="3343"/>
                </a:lnTo>
                <a:lnTo>
                  <a:pt x="9802" y="3343"/>
                </a:lnTo>
                <a:lnTo>
                  <a:pt x="8585" y="3343"/>
                </a:lnTo>
                <a:lnTo>
                  <a:pt x="8585" y="3598"/>
                </a:lnTo>
                <a:cubicBezTo>
                  <a:pt x="8585" y="3902"/>
                  <a:pt x="8564" y="3924"/>
                  <a:pt x="8368" y="3835"/>
                </a:cubicBezTo>
                <a:cubicBezTo>
                  <a:pt x="8247" y="3780"/>
                  <a:pt x="8227" y="3780"/>
                  <a:pt x="8214" y="3834"/>
                </a:cubicBezTo>
                <a:cubicBezTo>
                  <a:pt x="8201" y="3884"/>
                  <a:pt x="8133" y="3894"/>
                  <a:pt x="7844" y="3885"/>
                </a:cubicBezTo>
                <a:lnTo>
                  <a:pt x="7490" y="3871"/>
                </a:lnTo>
                <a:lnTo>
                  <a:pt x="7483" y="3608"/>
                </a:lnTo>
                <a:lnTo>
                  <a:pt x="7474" y="3343"/>
                </a:lnTo>
                <a:lnTo>
                  <a:pt x="6257" y="3343"/>
                </a:lnTo>
                <a:lnTo>
                  <a:pt x="5040" y="3343"/>
                </a:lnTo>
                <a:lnTo>
                  <a:pt x="5040" y="3595"/>
                </a:lnTo>
                <a:cubicBezTo>
                  <a:pt x="5040" y="3733"/>
                  <a:pt x="5028" y="3858"/>
                  <a:pt x="5013" y="3871"/>
                </a:cubicBezTo>
                <a:cubicBezTo>
                  <a:pt x="4998" y="3885"/>
                  <a:pt x="4918" y="3868"/>
                  <a:pt x="4835" y="3835"/>
                </a:cubicBezTo>
                <a:cubicBezTo>
                  <a:pt x="4704" y="3783"/>
                  <a:pt x="4681" y="3784"/>
                  <a:pt x="4668" y="3837"/>
                </a:cubicBezTo>
                <a:cubicBezTo>
                  <a:pt x="4656" y="3883"/>
                  <a:pt x="4608" y="3894"/>
                  <a:pt x="4465" y="3885"/>
                </a:cubicBezTo>
                <a:lnTo>
                  <a:pt x="4279" y="3871"/>
                </a:lnTo>
                <a:lnTo>
                  <a:pt x="4271" y="1937"/>
                </a:lnTo>
                <a:lnTo>
                  <a:pt x="4264" y="0"/>
                </a:lnTo>
                <a:lnTo>
                  <a:pt x="2132" y="0"/>
                </a:lnTo>
                <a:lnTo>
                  <a:pt x="0" y="0"/>
                </a:lnTo>
                <a:close/>
                <a:moveTo>
                  <a:pt x="6203" y="5553"/>
                </a:moveTo>
                <a:lnTo>
                  <a:pt x="5054" y="5564"/>
                </a:lnTo>
                <a:lnTo>
                  <a:pt x="5045" y="5818"/>
                </a:lnTo>
                <a:cubicBezTo>
                  <a:pt x="5041" y="5957"/>
                  <a:pt x="5028" y="6088"/>
                  <a:pt x="5016" y="6106"/>
                </a:cubicBezTo>
                <a:cubicBezTo>
                  <a:pt x="5005" y="6124"/>
                  <a:pt x="4929" y="6114"/>
                  <a:pt x="4849" y="6086"/>
                </a:cubicBezTo>
                <a:cubicBezTo>
                  <a:pt x="4728" y="6043"/>
                  <a:pt x="4700" y="6045"/>
                  <a:pt x="4680" y="6094"/>
                </a:cubicBezTo>
                <a:cubicBezTo>
                  <a:pt x="4666" y="6129"/>
                  <a:pt x="4666" y="6174"/>
                  <a:pt x="4681" y="6201"/>
                </a:cubicBezTo>
                <a:cubicBezTo>
                  <a:pt x="4695" y="6227"/>
                  <a:pt x="4700" y="6262"/>
                  <a:pt x="4690" y="6277"/>
                </a:cubicBezTo>
                <a:cubicBezTo>
                  <a:pt x="4661" y="6321"/>
                  <a:pt x="4715" y="6311"/>
                  <a:pt x="4860" y="6244"/>
                </a:cubicBezTo>
                <a:cubicBezTo>
                  <a:pt x="4933" y="6210"/>
                  <a:pt x="5005" y="6193"/>
                  <a:pt x="5017" y="6204"/>
                </a:cubicBezTo>
                <a:cubicBezTo>
                  <a:pt x="5030" y="6216"/>
                  <a:pt x="5040" y="6347"/>
                  <a:pt x="5040" y="6497"/>
                </a:cubicBezTo>
                <a:lnTo>
                  <a:pt x="5040" y="6770"/>
                </a:lnTo>
                <a:lnTo>
                  <a:pt x="6258" y="6770"/>
                </a:lnTo>
                <a:lnTo>
                  <a:pt x="7477" y="6770"/>
                </a:lnTo>
                <a:lnTo>
                  <a:pt x="7477" y="6178"/>
                </a:lnTo>
                <a:cubicBezTo>
                  <a:pt x="7477" y="5600"/>
                  <a:pt x="7476" y="5587"/>
                  <a:pt x="7415" y="5564"/>
                </a:cubicBezTo>
                <a:cubicBezTo>
                  <a:pt x="7381" y="5552"/>
                  <a:pt x="6835" y="5547"/>
                  <a:pt x="6203" y="5553"/>
                </a:cubicBezTo>
                <a:close/>
                <a:moveTo>
                  <a:pt x="8589" y="11172"/>
                </a:moveTo>
                <a:lnTo>
                  <a:pt x="8580" y="11468"/>
                </a:lnTo>
                <a:cubicBezTo>
                  <a:pt x="8575" y="11631"/>
                  <a:pt x="8575" y="11897"/>
                  <a:pt x="8580" y="12060"/>
                </a:cubicBezTo>
                <a:lnTo>
                  <a:pt x="8589" y="12356"/>
                </a:lnTo>
                <a:lnTo>
                  <a:pt x="9804" y="12356"/>
                </a:lnTo>
                <a:lnTo>
                  <a:pt x="11019" y="12356"/>
                </a:lnTo>
                <a:lnTo>
                  <a:pt x="11027" y="12091"/>
                </a:lnTo>
                <a:lnTo>
                  <a:pt x="11035" y="11828"/>
                </a:lnTo>
                <a:lnTo>
                  <a:pt x="11364" y="11815"/>
                </a:lnTo>
                <a:cubicBezTo>
                  <a:pt x="11579" y="11807"/>
                  <a:pt x="11705" y="11820"/>
                  <a:pt x="11730" y="11851"/>
                </a:cubicBezTo>
                <a:cubicBezTo>
                  <a:pt x="11759" y="11887"/>
                  <a:pt x="11803" y="11888"/>
                  <a:pt x="11907" y="11850"/>
                </a:cubicBezTo>
                <a:cubicBezTo>
                  <a:pt x="11984" y="11822"/>
                  <a:pt x="12041" y="11784"/>
                  <a:pt x="12033" y="11766"/>
                </a:cubicBezTo>
                <a:cubicBezTo>
                  <a:pt x="12026" y="11748"/>
                  <a:pt x="11961" y="11711"/>
                  <a:pt x="11891" y="11683"/>
                </a:cubicBezTo>
                <a:cubicBezTo>
                  <a:pt x="11781" y="11641"/>
                  <a:pt x="11759" y="11643"/>
                  <a:pt x="11731" y="11700"/>
                </a:cubicBezTo>
                <a:cubicBezTo>
                  <a:pt x="11705" y="11755"/>
                  <a:pt x="11643" y="11764"/>
                  <a:pt x="11367" y="11754"/>
                </a:cubicBezTo>
                <a:lnTo>
                  <a:pt x="11035" y="11743"/>
                </a:lnTo>
                <a:lnTo>
                  <a:pt x="11027" y="11456"/>
                </a:lnTo>
                <a:lnTo>
                  <a:pt x="11019" y="11172"/>
                </a:lnTo>
                <a:lnTo>
                  <a:pt x="9804" y="11172"/>
                </a:lnTo>
                <a:lnTo>
                  <a:pt x="8589" y="11172"/>
                </a:lnTo>
                <a:close/>
                <a:moveTo>
                  <a:pt x="12107" y="11172"/>
                </a:moveTo>
                <a:lnTo>
                  <a:pt x="12097" y="11468"/>
                </a:lnTo>
                <a:cubicBezTo>
                  <a:pt x="12092" y="11631"/>
                  <a:pt x="12092" y="11897"/>
                  <a:pt x="12097" y="12060"/>
                </a:cubicBezTo>
                <a:lnTo>
                  <a:pt x="12107" y="12356"/>
                </a:lnTo>
                <a:lnTo>
                  <a:pt x="13322" y="12356"/>
                </a:lnTo>
                <a:lnTo>
                  <a:pt x="14535" y="12356"/>
                </a:lnTo>
                <a:lnTo>
                  <a:pt x="14544" y="12091"/>
                </a:lnTo>
                <a:lnTo>
                  <a:pt x="14553" y="11828"/>
                </a:lnTo>
                <a:lnTo>
                  <a:pt x="14894" y="11815"/>
                </a:lnTo>
                <a:cubicBezTo>
                  <a:pt x="15103" y="11808"/>
                  <a:pt x="15251" y="11821"/>
                  <a:pt x="15272" y="11848"/>
                </a:cubicBezTo>
                <a:cubicBezTo>
                  <a:pt x="15296" y="11879"/>
                  <a:pt x="15350" y="11876"/>
                  <a:pt x="15450" y="11841"/>
                </a:cubicBezTo>
                <a:cubicBezTo>
                  <a:pt x="15608" y="11785"/>
                  <a:pt x="15605" y="11760"/>
                  <a:pt x="15429" y="11683"/>
                </a:cubicBezTo>
                <a:cubicBezTo>
                  <a:pt x="15325" y="11638"/>
                  <a:pt x="15304" y="11640"/>
                  <a:pt x="15276" y="11698"/>
                </a:cubicBezTo>
                <a:cubicBezTo>
                  <a:pt x="15249" y="11755"/>
                  <a:pt x="15190" y="11764"/>
                  <a:pt x="14899" y="11754"/>
                </a:cubicBezTo>
                <a:lnTo>
                  <a:pt x="14553" y="11743"/>
                </a:lnTo>
                <a:lnTo>
                  <a:pt x="14544" y="11456"/>
                </a:lnTo>
                <a:lnTo>
                  <a:pt x="14537" y="11172"/>
                </a:lnTo>
                <a:lnTo>
                  <a:pt x="13322" y="11172"/>
                </a:lnTo>
                <a:lnTo>
                  <a:pt x="12107" y="11172"/>
                </a:lnTo>
                <a:close/>
                <a:moveTo>
                  <a:pt x="15651" y="11172"/>
                </a:moveTo>
                <a:lnTo>
                  <a:pt x="15642" y="11468"/>
                </a:lnTo>
                <a:cubicBezTo>
                  <a:pt x="15637" y="11631"/>
                  <a:pt x="15637" y="11897"/>
                  <a:pt x="15642" y="12060"/>
                </a:cubicBezTo>
                <a:lnTo>
                  <a:pt x="15651" y="12356"/>
                </a:lnTo>
                <a:lnTo>
                  <a:pt x="16865" y="12356"/>
                </a:lnTo>
                <a:lnTo>
                  <a:pt x="18080" y="12356"/>
                </a:lnTo>
                <a:lnTo>
                  <a:pt x="18089" y="12091"/>
                </a:lnTo>
                <a:lnTo>
                  <a:pt x="18097" y="11828"/>
                </a:lnTo>
                <a:lnTo>
                  <a:pt x="18425" y="11815"/>
                </a:lnTo>
                <a:cubicBezTo>
                  <a:pt x="18641" y="11807"/>
                  <a:pt x="18767" y="11820"/>
                  <a:pt x="18792" y="11851"/>
                </a:cubicBezTo>
                <a:cubicBezTo>
                  <a:pt x="18820" y="11887"/>
                  <a:pt x="18864" y="11888"/>
                  <a:pt x="18968" y="11850"/>
                </a:cubicBezTo>
                <a:cubicBezTo>
                  <a:pt x="19045" y="11822"/>
                  <a:pt x="19108" y="11784"/>
                  <a:pt x="19108" y="11767"/>
                </a:cubicBezTo>
                <a:cubicBezTo>
                  <a:pt x="19108" y="11751"/>
                  <a:pt x="19044" y="11714"/>
                  <a:pt x="18967" y="11683"/>
                </a:cubicBezTo>
                <a:cubicBezTo>
                  <a:pt x="18843" y="11635"/>
                  <a:pt x="18823" y="11635"/>
                  <a:pt x="18794" y="11697"/>
                </a:cubicBezTo>
                <a:cubicBezTo>
                  <a:pt x="18766" y="11756"/>
                  <a:pt x="18711" y="11764"/>
                  <a:pt x="18429" y="11754"/>
                </a:cubicBezTo>
                <a:lnTo>
                  <a:pt x="18097" y="11743"/>
                </a:lnTo>
                <a:lnTo>
                  <a:pt x="18089" y="11456"/>
                </a:lnTo>
                <a:lnTo>
                  <a:pt x="18080" y="11172"/>
                </a:lnTo>
                <a:lnTo>
                  <a:pt x="16866" y="11172"/>
                </a:lnTo>
                <a:lnTo>
                  <a:pt x="15651" y="11172"/>
                </a:lnTo>
                <a:close/>
                <a:moveTo>
                  <a:pt x="19168" y="11172"/>
                </a:moveTo>
                <a:lnTo>
                  <a:pt x="19158" y="11468"/>
                </a:lnTo>
                <a:cubicBezTo>
                  <a:pt x="19153" y="11631"/>
                  <a:pt x="19153" y="11897"/>
                  <a:pt x="19158" y="12060"/>
                </a:cubicBezTo>
                <a:lnTo>
                  <a:pt x="19168" y="12356"/>
                </a:lnTo>
                <a:lnTo>
                  <a:pt x="20384" y="12356"/>
                </a:lnTo>
                <a:lnTo>
                  <a:pt x="21600" y="12356"/>
                </a:lnTo>
                <a:lnTo>
                  <a:pt x="21600" y="11764"/>
                </a:lnTo>
                <a:lnTo>
                  <a:pt x="21600" y="11172"/>
                </a:lnTo>
                <a:lnTo>
                  <a:pt x="20384" y="11172"/>
                </a:lnTo>
                <a:lnTo>
                  <a:pt x="19168" y="11172"/>
                </a:lnTo>
                <a:close/>
                <a:moveTo>
                  <a:pt x="12035" y="20882"/>
                </a:moveTo>
                <a:lnTo>
                  <a:pt x="12026" y="21179"/>
                </a:lnTo>
                <a:cubicBezTo>
                  <a:pt x="12019" y="21393"/>
                  <a:pt x="12004" y="21491"/>
                  <a:pt x="11971" y="21529"/>
                </a:cubicBezTo>
                <a:cubicBezTo>
                  <a:pt x="11929" y="21577"/>
                  <a:pt x="11931" y="21582"/>
                  <a:pt x="11986" y="21582"/>
                </a:cubicBezTo>
                <a:cubicBezTo>
                  <a:pt x="12044" y="21582"/>
                  <a:pt x="12046" y="21566"/>
                  <a:pt x="12041" y="21233"/>
                </a:cubicBezTo>
                <a:lnTo>
                  <a:pt x="12035" y="20882"/>
                </a:lnTo>
                <a:close/>
                <a:moveTo>
                  <a:pt x="13561" y="20925"/>
                </a:moveTo>
                <a:lnTo>
                  <a:pt x="13545" y="21221"/>
                </a:lnTo>
                <a:cubicBezTo>
                  <a:pt x="13533" y="21425"/>
                  <a:pt x="13517" y="21515"/>
                  <a:pt x="13493" y="21508"/>
                </a:cubicBezTo>
                <a:cubicBezTo>
                  <a:pt x="13474" y="21502"/>
                  <a:pt x="13458" y="21517"/>
                  <a:pt x="13458" y="21542"/>
                </a:cubicBezTo>
                <a:cubicBezTo>
                  <a:pt x="13458" y="21567"/>
                  <a:pt x="13480" y="21581"/>
                  <a:pt x="13507" y="21573"/>
                </a:cubicBezTo>
                <a:cubicBezTo>
                  <a:pt x="13548" y="21562"/>
                  <a:pt x="13555" y="21509"/>
                  <a:pt x="13558" y="21243"/>
                </a:cubicBezTo>
                <a:lnTo>
                  <a:pt x="13561" y="20925"/>
                </a:lnTo>
                <a:close/>
                <a:moveTo>
                  <a:pt x="8231" y="20940"/>
                </a:moveTo>
                <a:lnTo>
                  <a:pt x="8118" y="21029"/>
                </a:lnTo>
                <a:cubicBezTo>
                  <a:pt x="8007" y="21115"/>
                  <a:pt x="7987" y="21186"/>
                  <a:pt x="8039" y="21313"/>
                </a:cubicBezTo>
                <a:cubicBezTo>
                  <a:pt x="8050" y="21341"/>
                  <a:pt x="8045" y="21376"/>
                  <a:pt x="8028" y="21392"/>
                </a:cubicBezTo>
                <a:cubicBezTo>
                  <a:pt x="8010" y="21410"/>
                  <a:pt x="8041" y="21453"/>
                  <a:pt x="8104" y="21498"/>
                </a:cubicBezTo>
                <a:cubicBezTo>
                  <a:pt x="8239" y="21594"/>
                  <a:pt x="8233" y="21594"/>
                  <a:pt x="8350" y="21509"/>
                </a:cubicBezTo>
                <a:cubicBezTo>
                  <a:pt x="8404" y="21470"/>
                  <a:pt x="8442" y="21414"/>
                  <a:pt x="8435" y="21386"/>
                </a:cubicBezTo>
                <a:cubicBezTo>
                  <a:pt x="8428" y="21358"/>
                  <a:pt x="8431" y="21323"/>
                  <a:pt x="8440" y="21309"/>
                </a:cubicBezTo>
                <a:cubicBezTo>
                  <a:pt x="8495" y="21224"/>
                  <a:pt x="8464" y="21128"/>
                  <a:pt x="8352" y="21037"/>
                </a:cubicBezTo>
                <a:lnTo>
                  <a:pt x="8231" y="20940"/>
                </a:lnTo>
                <a:close/>
                <a:moveTo>
                  <a:pt x="10702" y="20945"/>
                </a:moveTo>
                <a:lnTo>
                  <a:pt x="10668" y="21081"/>
                </a:lnTo>
                <a:cubicBezTo>
                  <a:pt x="10646" y="21172"/>
                  <a:pt x="10644" y="21233"/>
                  <a:pt x="10662" y="21261"/>
                </a:cubicBezTo>
                <a:cubicBezTo>
                  <a:pt x="10677" y="21284"/>
                  <a:pt x="10689" y="21362"/>
                  <a:pt x="10689" y="21434"/>
                </a:cubicBezTo>
                <a:lnTo>
                  <a:pt x="10689" y="21564"/>
                </a:lnTo>
                <a:lnTo>
                  <a:pt x="10882" y="21567"/>
                </a:lnTo>
                <a:lnTo>
                  <a:pt x="11074" y="21568"/>
                </a:lnTo>
                <a:lnTo>
                  <a:pt x="11082" y="21374"/>
                </a:lnTo>
                <a:cubicBezTo>
                  <a:pt x="11093" y="21119"/>
                  <a:pt x="11144" y="21124"/>
                  <a:pt x="11155" y="21381"/>
                </a:cubicBezTo>
                <a:lnTo>
                  <a:pt x="11163" y="21582"/>
                </a:lnTo>
                <a:lnTo>
                  <a:pt x="11541" y="21582"/>
                </a:lnTo>
                <a:lnTo>
                  <a:pt x="11554" y="21340"/>
                </a:lnTo>
                <a:cubicBezTo>
                  <a:pt x="11574" y="20955"/>
                  <a:pt x="11571" y="20947"/>
                  <a:pt x="11354" y="20947"/>
                </a:cubicBezTo>
                <a:cubicBezTo>
                  <a:pt x="11187" y="20947"/>
                  <a:pt x="11165" y="20956"/>
                  <a:pt x="11151" y="21035"/>
                </a:cubicBezTo>
                <a:cubicBezTo>
                  <a:pt x="11136" y="21125"/>
                  <a:pt x="11077" y="21112"/>
                  <a:pt x="11077" y="21019"/>
                </a:cubicBezTo>
                <a:cubicBezTo>
                  <a:pt x="11077" y="20986"/>
                  <a:pt x="11012" y="20964"/>
                  <a:pt x="10889" y="20956"/>
                </a:cubicBezTo>
                <a:lnTo>
                  <a:pt x="10702" y="20945"/>
                </a:lnTo>
                <a:close/>
                <a:moveTo>
                  <a:pt x="8613" y="20947"/>
                </a:moveTo>
                <a:lnTo>
                  <a:pt x="8613" y="21253"/>
                </a:lnTo>
                <a:lnTo>
                  <a:pt x="8613" y="21560"/>
                </a:lnTo>
                <a:lnTo>
                  <a:pt x="8820" y="21560"/>
                </a:lnTo>
                <a:lnTo>
                  <a:pt x="9028" y="21560"/>
                </a:lnTo>
                <a:lnTo>
                  <a:pt x="9028" y="21253"/>
                </a:lnTo>
                <a:lnTo>
                  <a:pt x="9028" y="20947"/>
                </a:lnTo>
                <a:lnTo>
                  <a:pt x="8820" y="20947"/>
                </a:lnTo>
                <a:lnTo>
                  <a:pt x="8613" y="20947"/>
                </a:lnTo>
                <a:close/>
                <a:moveTo>
                  <a:pt x="11935" y="20947"/>
                </a:moveTo>
                <a:lnTo>
                  <a:pt x="11777" y="20948"/>
                </a:lnTo>
                <a:cubicBezTo>
                  <a:pt x="11655" y="20949"/>
                  <a:pt x="11629" y="20960"/>
                  <a:pt x="11666" y="20993"/>
                </a:cubicBezTo>
                <a:cubicBezTo>
                  <a:pt x="11710" y="21032"/>
                  <a:pt x="11711" y="21046"/>
                  <a:pt x="11672" y="21160"/>
                </a:cubicBezTo>
                <a:cubicBezTo>
                  <a:pt x="11634" y="21273"/>
                  <a:pt x="11633" y="21285"/>
                  <a:pt x="11672" y="21285"/>
                </a:cubicBezTo>
                <a:cubicBezTo>
                  <a:pt x="11748" y="21285"/>
                  <a:pt x="11756" y="21417"/>
                  <a:pt x="11684" y="21501"/>
                </a:cubicBezTo>
                <a:cubicBezTo>
                  <a:pt x="11644" y="21547"/>
                  <a:pt x="11632" y="21579"/>
                  <a:pt x="11655" y="21580"/>
                </a:cubicBezTo>
                <a:cubicBezTo>
                  <a:pt x="11676" y="21580"/>
                  <a:pt x="11735" y="21514"/>
                  <a:pt x="11785" y="21432"/>
                </a:cubicBezTo>
                <a:cubicBezTo>
                  <a:pt x="11868" y="21298"/>
                  <a:pt x="11879" y="21291"/>
                  <a:pt x="11905" y="21358"/>
                </a:cubicBezTo>
                <a:cubicBezTo>
                  <a:pt x="11927" y="21415"/>
                  <a:pt x="11933" y="21377"/>
                  <a:pt x="11934" y="21190"/>
                </a:cubicBezTo>
                <a:lnTo>
                  <a:pt x="11935" y="20947"/>
                </a:lnTo>
                <a:close/>
                <a:moveTo>
                  <a:pt x="12872" y="20948"/>
                </a:moveTo>
                <a:cubicBezTo>
                  <a:pt x="12755" y="20947"/>
                  <a:pt x="12653" y="20963"/>
                  <a:pt x="12645" y="20983"/>
                </a:cubicBezTo>
                <a:cubicBezTo>
                  <a:pt x="12637" y="21003"/>
                  <a:pt x="12570" y="21005"/>
                  <a:pt x="12497" y="20988"/>
                </a:cubicBezTo>
                <a:cubicBezTo>
                  <a:pt x="12424" y="20970"/>
                  <a:pt x="12321" y="20968"/>
                  <a:pt x="12267" y="20983"/>
                </a:cubicBezTo>
                <a:cubicBezTo>
                  <a:pt x="12188" y="21005"/>
                  <a:pt x="12170" y="21030"/>
                  <a:pt x="12168" y="21116"/>
                </a:cubicBezTo>
                <a:cubicBezTo>
                  <a:pt x="12166" y="21174"/>
                  <a:pt x="12185" y="21243"/>
                  <a:pt x="12208" y="21269"/>
                </a:cubicBezTo>
                <a:cubicBezTo>
                  <a:pt x="12245" y="21310"/>
                  <a:pt x="12242" y="21323"/>
                  <a:pt x="12185" y="21369"/>
                </a:cubicBezTo>
                <a:cubicBezTo>
                  <a:pt x="12128" y="21417"/>
                  <a:pt x="12125" y="21426"/>
                  <a:pt x="12167" y="21462"/>
                </a:cubicBezTo>
                <a:cubicBezTo>
                  <a:pt x="12193" y="21483"/>
                  <a:pt x="12206" y="21520"/>
                  <a:pt x="12197" y="21542"/>
                </a:cubicBezTo>
                <a:cubicBezTo>
                  <a:pt x="12174" y="21600"/>
                  <a:pt x="12271" y="21590"/>
                  <a:pt x="12351" y="21526"/>
                </a:cubicBezTo>
                <a:cubicBezTo>
                  <a:pt x="12409" y="21480"/>
                  <a:pt x="12431" y="21480"/>
                  <a:pt x="12483" y="21531"/>
                </a:cubicBezTo>
                <a:cubicBezTo>
                  <a:pt x="12525" y="21572"/>
                  <a:pt x="12557" y="21579"/>
                  <a:pt x="12580" y="21550"/>
                </a:cubicBezTo>
                <a:cubicBezTo>
                  <a:pt x="12624" y="21498"/>
                  <a:pt x="12872" y="21491"/>
                  <a:pt x="12893" y="21542"/>
                </a:cubicBezTo>
                <a:cubicBezTo>
                  <a:pt x="12901" y="21563"/>
                  <a:pt x="12945" y="21582"/>
                  <a:pt x="12991" y="21582"/>
                </a:cubicBezTo>
                <a:lnTo>
                  <a:pt x="13073" y="21582"/>
                </a:lnTo>
                <a:lnTo>
                  <a:pt x="13054" y="21360"/>
                </a:lnTo>
                <a:cubicBezTo>
                  <a:pt x="13044" y="21237"/>
                  <a:pt x="13024" y="21115"/>
                  <a:pt x="13010" y="21088"/>
                </a:cubicBezTo>
                <a:cubicBezTo>
                  <a:pt x="12993" y="21055"/>
                  <a:pt x="13002" y="21024"/>
                  <a:pt x="13035" y="20994"/>
                </a:cubicBezTo>
                <a:cubicBezTo>
                  <a:pt x="13073" y="20960"/>
                  <a:pt x="13034" y="20949"/>
                  <a:pt x="12872" y="20948"/>
                </a:cubicBezTo>
                <a:close/>
                <a:moveTo>
                  <a:pt x="13319" y="20955"/>
                </a:moveTo>
                <a:cubicBezTo>
                  <a:pt x="13203" y="20943"/>
                  <a:pt x="13193" y="20951"/>
                  <a:pt x="13164" y="21068"/>
                </a:cubicBezTo>
                <a:cubicBezTo>
                  <a:pt x="13147" y="21137"/>
                  <a:pt x="13139" y="21281"/>
                  <a:pt x="13147" y="21387"/>
                </a:cubicBezTo>
                <a:cubicBezTo>
                  <a:pt x="13159" y="21556"/>
                  <a:pt x="13169" y="21582"/>
                  <a:pt x="13226" y="21582"/>
                </a:cubicBezTo>
                <a:cubicBezTo>
                  <a:pt x="13265" y="21582"/>
                  <a:pt x="13309" y="21538"/>
                  <a:pt x="13337" y="21475"/>
                </a:cubicBezTo>
                <a:cubicBezTo>
                  <a:pt x="13373" y="21389"/>
                  <a:pt x="13390" y="21378"/>
                  <a:pt x="13422" y="21419"/>
                </a:cubicBezTo>
                <a:cubicBezTo>
                  <a:pt x="13455" y="21461"/>
                  <a:pt x="13460" y="21431"/>
                  <a:pt x="13453" y="21218"/>
                </a:cubicBezTo>
                <a:lnTo>
                  <a:pt x="13444" y="20968"/>
                </a:lnTo>
                <a:lnTo>
                  <a:pt x="13319" y="20955"/>
                </a:lnTo>
                <a:close/>
                <a:moveTo>
                  <a:pt x="9347" y="21030"/>
                </a:moveTo>
                <a:cubicBezTo>
                  <a:pt x="9244" y="21030"/>
                  <a:pt x="9186" y="21265"/>
                  <a:pt x="9238" y="21471"/>
                </a:cubicBezTo>
                <a:cubicBezTo>
                  <a:pt x="9262" y="21567"/>
                  <a:pt x="9380" y="21556"/>
                  <a:pt x="9416" y="21455"/>
                </a:cubicBezTo>
                <a:cubicBezTo>
                  <a:pt x="9433" y="21405"/>
                  <a:pt x="9476" y="21368"/>
                  <a:pt x="9520" y="21364"/>
                </a:cubicBezTo>
                <a:cubicBezTo>
                  <a:pt x="9595" y="21359"/>
                  <a:pt x="9594" y="21359"/>
                  <a:pt x="9526" y="21340"/>
                </a:cubicBezTo>
                <a:cubicBezTo>
                  <a:pt x="9431" y="21313"/>
                  <a:pt x="9350" y="21198"/>
                  <a:pt x="9387" y="21142"/>
                </a:cubicBezTo>
                <a:cubicBezTo>
                  <a:pt x="9433" y="21071"/>
                  <a:pt x="9419" y="21030"/>
                  <a:pt x="9347" y="21030"/>
                </a:cubicBezTo>
                <a:close/>
                <a:moveTo>
                  <a:pt x="9976" y="21035"/>
                </a:moveTo>
                <a:cubicBezTo>
                  <a:pt x="9894" y="21031"/>
                  <a:pt x="9886" y="21042"/>
                  <a:pt x="9886" y="21157"/>
                </a:cubicBezTo>
                <a:cubicBezTo>
                  <a:pt x="9886" y="21262"/>
                  <a:pt x="9896" y="21282"/>
                  <a:pt x="9947" y="21274"/>
                </a:cubicBezTo>
                <a:cubicBezTo>
                  <a:pt x="9988" y="21267"/>
                  <a:pt x="10012" y="21291"/>
                  <a:pt x="10019" y="21343"/>
                </a:cubicBezTo>
                <a:cubicBezTo>
                  <a:pt x="10035" y="21457"/>
                  <a:pt x="9982" y="21524"/>
                  <a:pt x="9929" y="21457"/>
                </a:cubicBezTo>
                <a:cubicBezTo>
                  <a:pt x="9893" y="21412"/>
                  <a:pt x="9886" y="21413"/>
                  <a:pt x="9886" y="21470"/>
                </a:cubicBezTo>
                <a:cubicBezTo>
                  <a:pt x="9886" y="21569"/>
                  <a:pt x="10016" y="21560"/>
                  <a:pt x="10052" y="21458"/>
                </a:cubicBezTo>
                <a:cubicBezTo>
                  <a:pt x="10090" y="21348"/>
                  <a:pt x="10060" y="21244"/>
                  <a:pt x="9975" y="21195"/>
                </a:cubicBezTo>
                <a:cubicBezTo>
                  <a:pt x="9901" y="21152"/>
                  <a:pt x="9916" y="21097"/>
                  <a:pt x="10011" y="21062"/>
                </a:cubicBezTo>
                <a:cubicBezTo>
                  <a:pt x="10047" y="21049"/>
                  <a:pt x="10035" y="21039"/>
                  <a:pt x="9976" y="21035"/>
                </a:cubicBezTo>
                <a:close/>
                <a:moveTo>
                  <a:pt x="9715" y="21039"/>
                </a:moveTo>
                <a:cubicBezTo>
                  <a:pt x="9706" y="21042"/>
                  <a:pt x="9694" y="21055"/>
                  <a:pt x="9678" y="21075"/>
                </a:cubicBezTo>
                <a:cubicBezTo>
                  <a:pt x="9638" y="21125"/>
                  <a:pt x="9637" y="21134"/>
                  <a:pt x="9677" y="21167"/>
                </a:cubicBezTo>
                <a:cubicBezTo>
                  <a:pt x="9704" y="21190"/>
                  <a:pt x="9722" y="21272"/>
                  <a:pt x="9725" y="21383"/>
                </a:cubicBezTo>
                <a:cubicBezTo>
                  <a:pt x="9729" y="21520"/>
                  <a:pt x="9732" y="21504"/>
                  <a:pt x="9740" y="21312"/>
                </a:cubicBezTo>
                <a:cubicBezTo>
                  <a:pt x="9749" y="21104"/>
                  <a:pt x="9745" y="21029"/>
                  <a:pt x="9715" y="2103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螢幕快照 2019-08-24 上午2.17.57.png" descr="螢幕快照 2019-08-24 上午2.17.57.png"/>
          <p:cNvPicPr>
            <a:picLocks noChangeAspect="1"/>
          </p:cNvPicPr>
          <p:nvPr/>
        </p:nvPicPr>
        <p:blipFill>
          <a:blip r:embed="rId2">
            <a:extLst/>
          </a:blip>
          <a:srcRect l="1087" t="6977" r="1144" b="10984"/>
          <a:stretch>
            <a:fillRect/>
          </a:stretch>
        </p:blipFill>
        <p:spPr>
          <a:xfrm>
            <a:off x="136058" y="631841"/>
            <a:ext cx="11919884" cy="1178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242" extrusionOk="0">
                <a:moveTo>
                  <a:pt x="773" y="7"/>
                </a:moveTo>
                <a:cubicBezTo>
                  <a:pt x="699" y="7"/>
                  <a:pt x="660" y="371"/>
                  <a:pt x="635" y="1295"/>
                </a:cubicBezTo>
                <a:cubicBezTo>
                  <a:pt x="624" y="1726"/>
                  <a:pt x="583" y="2132"/>
                  <a:pt x="505" y="2576"/>
                </a:cubicBezTo>
                <a:cubicBezTo>
                  <a:pt x="246" y="4068"/>
                  <a:pt x="65" y="6692"/>
                  <a:pt x="13" y="9745"/>
                </a:cubicBezTo>
                <a:cubicBezTo>
                  <a:pt x="-41" y="12914"/>
                  <a:pt x="74" y="16254"/>
                  <a:pt x="315" y="18552"/>
                </a:cubicBezTo>
                <a:cubicBezTo>
                  <a:pt x="426" y="19609"/>
                  <a:pt x="658" y="20841"/>
                  <a:pt x="802" y="21135"/>
                </a:cubicBezTo>
                <a:cubicBezTo>
                  <a:pt x="854" y="21242"/>
                  <a:pt x="965" y="21273"/>
                  <a:pt x="1047" y="21207"/>
                </a:cubicBezTo>
                <a:cubicBezTo>
                  <a:pt x="1129" y="21141"/>
                  <a:pt x="5778" y="21043"/>
                  <a:pt x="11378" y="20992"/>
                </a:cubicBezTo>
                <a:lnTo>
                  <a:pt x="21559" y="20906"/>
                </a:lnTo>
                <a:lnTo>
                  <a:pt x="21559" y="11369"/>
                </a:lnTo>
                <a:lnTo>
                  <a:pt x="21559" y="1825"/>
                </a:lnTo>
                <a:lnTo>
                  <a:pt x="11837" y="1767"/>
                </a:lnTo>
                <a:lnTo>
                  <a:pt x="2115" y="1717"/>
                </a:lnTo>
                <a:lnTo>
                  <a:pt x="2121" y="1088"/>
                </a:lnTo>
                <a:cubicBezTo>
                  <a:pt x="2126" y="595"/>
                  <a:pt x="2118" y="465"/>
                  <a:pt x="2083" y="465"/>
                </a:cubicBezTo>
                <a:cubicBezTo>
                  <a:pt x="2050" y="465"/>
                  <a:pt x="2035" y="642"/>
                  <a:pt x="2030" y="1088"/>
                </a:cubicBezTo>
                <a:lnTo>
                  <a:pt x="2023" y="1717"/>
                </a:lnTo>
                <a:lnTo>
                  <a:pt x="1709" y="1774"/>
                </a:lnTo>
                <a:lnTo>
                  <a:pt x="1396" y="1839"/>
                </a:lnTo>
                <a:lnTo>
                  <a:pt x="1353" y="980"/>
                </a:lnTo>
                <a:cubicBezTo>
                  <a:pt x="1298" y="-144"/>
                  <a:pt x="1190" y="-327"/>
                  <a:pt x="1112" y="565"/>
                </a:cubicBezTo>
                <a:cubicBezTo>
                  <a:pt x="1042" y="1357"/>
                  <a:pt x="929" y="1364"/>
                  <a:pt x="877" y="580"/>
                </a:cubicBezTo>
                <a:cubicBezTo>
                  <a:pt x="851" y="193"/>
                  <a:pt x="818" y="7"/>
                  <a:pt x="773" y="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37" name="螢幕快照 2019-08-23 上午11.53.10.png" descr="螢幕快照 2019-08-23 上午11.53.10.png"/>
          <p:cNvPicPr>
            <a:picLocks noChangeAspect="1"/>
          </p:cNvPicPr>
          <p:nvPr/>
        </p:nvPicPr>
        <p:blipFill>
          <a:blip r:embed="rId3">
            <a:extLst/>
          </a:blip>
          <a:srcRect l="4198" t="5691" r="5828" b="3313"/>
          <a:stretch>
            <a:fillRect/>
          </a:stretch>
        </p:blipFill>
        <p:spPr>
          <a:xfrm>
            <a:off x="162768" y="2632855"/>
            <a:ext cx="4112248" cy="3094244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Jaccard"/>
          <p:cNvSpPr txBox="1"/>
          <p:nvPr/>
        </p:nvSpPr>
        <p:spPr>
          <a:xfrm>
            <a:off x="4851583" y="4686300"/>
            <a:ext cx="2322109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Jaccard</a:t>
            </a:r>
          </a:p>
        </p:txBody>
      </p:sp>
      <p:sp>
        <p:nvSpPr>
          <p:cNvPr id="839" name="Cosine"/>
          <p:cNvSpPr txBox="1"/>
          <p:nvPr/>
        </p:nvSpPr>
        <p:spPr>
          <a:xfrm>
            <a:off x="9067800" y="4686300"/>
            <a:ext cx="2132954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Cosine</a:t>
            </a:r>
          </a:p>
        </p:txBody>
      </p:sp>
      <p:sp>
        <p:nvSpPr>
          <p:cNvPr id="840" name="關鍵字"/>
          <p:cNvSpPr txBox="1"/>
          <p:nvPr/>
        </p:nvSpPr>
        <p:spPr>
          <a:xfrm>
            <a:off x="5209723" y="3632200"/>
            <a:ext cx="2015934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關鍵字</a:t>
            </a:r>
          </a:p>
        </p:txBody>
      </p:sp>
      <p:sp>
        <p:nvSpPr>
          <p:cNvPr id="841" name="詞向量"/>
          <p:cNvSpPr txBox="1"/>
          <p:nvPr/>
        </p:nvSpPr>
        <p:spPr>
          <a:xfrm>
            <a:off x="9168130" y="3632200"/>
            <a:ext cx="2015934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>
                <a:latin typeface="微軟正黑體" pitchFamily="34" charset="-120"/>
                <a:ea typeface="微軟正黑體" pitchFamily="34" charset="-120"/>
              </a:rPr>
              <a:t>詞向量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詞向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3231">
              <a:defRPr sz="2496"/>
            </a:lvl1pPr>
          </a:lstStyle>
          <a:p>
            <a:r>
              <a:t>詞向量</a:t>
            </a:r>
          </a:p>
        </p:txBody>
      </p:sp>
      <p:pic>
        <p:nvPicPr>
          <p:cNvPr id="844" name="螢幕快照 2019-08-24 上午2.42.12.png" descr="螢幕快照 2019-08-24 上午2.42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2712" y="884648"/>
            <a:ext cx="10282813" cy="5986102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學習詞與詞之間的關係"/>
          <p:cNvSpPr txBox="1"/>
          <p:nvPr/>
        </p:nvSpPr>
        <p:spPr>
          <a:xfrm>
            <a:off x="3827048" y="850900"/>
            <a:ext cx="6504343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學習詞與詞之間的關係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螢幕快照 2019-08-24 上午2.30.18.png" descr="螢幕快照 2019-08-24 上午2.30.18.png"/>
          <p:cNvPicPr>
            <a:picLocks noChangeAspect="1"/>
          </p:cNvPicPr>
          <p:nvPr/>
        </p:nvPicPr>
        <p:blipFill>
          <a:blip r:embed="rId2">
            <a:extLst/>
          </a:blip>
          <a:srcRect l="2083" t="1768" r="419" b="37"/>
          <a:stretch>
            <a:fillRect/>
          </a:stretch>
        </p:blipFill>
        <p:spPr>
          <a:xfrm>
            <a:off x="152558" y="451670"/>
            <a:ext cx="11886884" cy="6343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6" extrusionOk="0">
                <a:moveTo>
                  <a:pt x="5564" y="0"/>
                </a:moveTo>
                <a:cubicBezTo>
                  <a:pt x="5540" y="0"/>
                  <a:pt x="5500" y="27"/>
                  <a:pt x="5476" y="61"/>
                </a:cubicBezTo>
                <a:cubicBezTo>
                  <a:pt x="5436" y="115"/>
                  <a:pt x="5430" y="193"/>
                  <a:pt x="5419" y="735"/>
                </a:cubicBezTo>
                <a:cubicBezTo>
                  <a:pt x="5409" y="1277"/>
                  <a:pt x="5403" y="1354"/>
                  <a:pt x="5363" y="1408"/>
                </a:cubicBezTo>
                <a:cubicBezTo>
                  <a:pt x="5319" y="1469"/>
                  <a:pt x="5319" y="1470"/>
                  <a:pt x="5363" y="1531"/>
                </a:cubicBezTo>
                <a:cubicBezTo>
                  <a:pt x="5403" y="1585"/>
                  <a:pt x="5409" y="1662"/>
                  <a:pt x="5419" y="2189"/>
                </a:cubicBezTo>
                <a:cubicBezTo>
                  <a:pt x="5426" y="2518"/>
                  <a:pt x="5440" y="2813"/>
                  <a:pt x="5450" y="2844"/>
                </a:cubicBezTo>
                <a:cubicBezTo>
                  <a:pt x="5461" y="2876"/>
                  <a:pt x="5492" y="2918"/>
                  <a:pt x="5519" y="2939"/>
                </a:cubicBezTo>
                <a:cubicBezTo>
                  <a:pt x="5587" y="2989"/>
                  <a:pt x="5604" y="2990"/>
                  <a:pt x="5604" y="2939"/>
                </a:cubicBezTo>
                <a:cubicBezTo>
                  <a:pt x="5604" y="2915"/>
                  <a:pt x="5592" y="2896"/>
                  <a:pt x="5577" y="2896"/>
                </a:cubicBezTo>
                <a:cubicBezTo>
                  <a:pt x="5562" y="2896"/>
                  <a:pt x="5531" y="2863"/>
                  <a:pt x="5508" y="2824"/>
                </a:cubicBezTo>
                <a:cubicBezTo>
                  <a:pt x="5472" y="2762"/>
                  <a:pt x="5466" y="2681"/>
                  <a:pt x="5465" y="2229"/>
                </a:cubicBezTo>
                <a:cubicBezTo>
                  <a:pt x="5465" y="1868"/>
                  <a:pt x="5455" y="1671"/>
                  <a:pt x="5433" y="1592"/>
                </a:cubicBezTo>
                <a:cubicBezTo>
                  <a:pt x="5409" y="1506"/>
                  <a:pt x="5407" y="1465"/>
                  <a:pt x="5427" y="1428"/>
                </a:cubicBezTo>
                <a:cubicBezTo>
                  <a:pt x="5444" y="1398"/>
                  <a:pt x="5457" y="1156"/>
                  <a:pt x="5462" y="797"/>
                </a:cubicBezTo>
                <a:lnTo>
                  <a:pt x="5470" y="216"/>
                </a:lnTo>
                <a:lnTo>
                  <a:pt x="5539" y="108"/>
                </a:lnTo>
                <a:cubicBezTo>
                  <a:pt x="5596" y="19"/>
                  <a:pt x="5600" y="0"/>
                  <a:pt x="5564" y="0"/>
                </a:cubicBezTo>
                <a:close/>
                <a:moveTo>
                  <a:pt x="12270" y="951"/>
                </a:moveTo>
                <a:cubicBezTo>
                  <a:pt x="12243" y="951"/>
                  <a:pt x="11923" y="1428"/>
                  <a:pt x="11923" y="1469"/>
                </a:cubicBezTo>
                <a:cubicBezTo>
                  <a:pt x="11923" y="1518"/>
                  <a:pt x="12245" y="1988"/>
                  <a:pt x="12279" y="1988"/>
                </a:cubicBezTo>
                <a:cubicBezTo>
                  <a:pt x="12288" y="1988"/>
                  <a:pt x="12292" y="1924"/>
                  <a:pt x="12288" y="1847"/>
                </a:cubicBezTo>
                <a:cubicBezTo>
                  <a:pt x="12279" y="1684"/>
                  <a:pt x="12260" y="1687"/>
                  <a:pt x="12637" y="1790"/>
                </a:cubicBezTo>
                <a:cubicBezTo>
                  <a:pt x="13254" y="1959"/>
                  <a:pt x="13802" y="2471"/>
                  <a:pt x="14229" y="3281"/>
                </a:cubicBezTo>
                <a:cubicBezTo>
                  <a:pt x="14488" y="3772"/>
                  <a:pt x="14619" y="4130"/>
                  <a:pt x="14777" y="4775"/>
                </a:cubicBezTo>
                <a:cubicBezTo>
                  <a:pt x="14943" y="5452"/>
                  <a:pt x="15034" y="6097"/>
                  <a:pt x="15094" y="7011"/>
                </a:cubicBezTo>
                <a:cubicBezTo>
                  <a:pt x="15117" y="7362"/>
                  <a:pt x="15134" y="7236"/>
                  <a:pt x="15117" y="6838"/>
                </a:cubicBezTo>
                <a:cubicBezTo>
                  <a:pt x="15097" y="6360"/>
                  <a:pt x="15033" y="5749"/>
                  <a:pt x="14946" y="5222"/>
                </a:cubicBezTo>
                <a:cubicBezTo>
                  <a:pt x="14872" y="4767"/>
                  <a:pt x="14756" y="4262"/>
                  <a:pt x="14716" y="4216"/>
                </a:cubicBezTo>
                <a:cubicBezTo>
                  <a:pt x="14702" y="4199"/>
                  <a:pt x="14690" y="4153"/>
                  <a:pt x="14690" y="4112"/>
                </a:cubicBezTo>
                <a:cubicBezTo>
                  <a:pt x="14690" y="4018"/>
                  <a:pt x="14578" y="3693"/>
                  <a:pt x="14415" y="3308"/>
                </a:cubicBezTo>
                <a:cubicBezTo>
                  <a:pt x="14282" y="2995"/>
                  <a:pt x="14023" y="2560"/>
                  <a:pt x="13824" y="2312"/>
                </a:cubicBezTo>
                <a:cubicBezTo>
                  <a:pt x="13486" y="1892"/>
                  <a:pt x="12958" y="1515"/>
                  <a:pt x="12527" y="1386"/>
                </a:cubicBezTo>
                <a:lnTo>
                  <a:pt x="12281" y="1313"/>
                </a:lnTo>
                <a:lnTo>
                  <a:pt x="12288" y="1132"/>
                </a:lnTo>
                <a:cubicBezTo>
                  <a:pt x="12292" y="1023"/>
                  <a:pt x="12285" y="951"/>
                  <a:pt x="12270" y="951"/>
                </a:cubicBezTo>
                <a:close/>
                <a:moveTo>
                  <a:pt x="7380" y="963"/>
                </a:moveTo>
                <a:lnTo>
                  <a:pt x="7380" y="1419"/>
                </a:lnTo>
                <a:cubicBezTo>
                  <a:pt x="7380" y="1822"/>
                  <a:pt x="7374" y="1886"/>
                  <a:pt x="7331" y="1971"/>
                </a:cubicBezTo>
                <a:cubicBezTo>
                  <a:pt x="7262" y="2110"/>
                  <a:pt x="7296" y="2185"/>
                  <a:pt x="7379" y="2075"/>
                </a:cubicBezTo>
                <a:cubicBezTo>
                  <a:pt x="7440" y="1993"/>
                  <a:pt x="7480" y="1988"/>
                  <a:pt x="8024" y="1988"/>
                </a:cubicBezTo>
                <a:cubicBezTo>
                  <a:pt x="8489" y="1988"/>
                  <a:pt x="8617" y="2000"/>
                  <a:pt x="8669" y="2051"/>
                </a:cubicBezTo>
                <a:cubicBezTo>
                  <a:pt x="8730" y="2110"/>
                  <a:pt x="8736" y="2108"/>
                  <a:pt x="8747" y="2029"/>
                </a:cubicBezTo>
                <a:cubicBezTo>
                  <a:pt x="8759" y="1949"/>
                  <a:pt x="8780" y="1944"/>
                  <a:pt x="9129" y="1944"/>
                </a:cubicBezTo>
                <a:cubicBezTo>
                  <a:pt x="9500" y="1944"/>
                  <a:pt x="9600" y="1986"/>
                  <a:pt x="9456" y="2079"/>
                </a:cubicBezTo>
                <a:cubicBezTo>
                  <a:pt x="9386" y="2125"/>
                  <a:pt x="9371" y="2163"/>
                  <a:pt x="9401" y="2219"/>
                </a:cubicBezTo>
                <a:cubicBezTo>
                  <a:pt x="9420" y="2254"/>
                  <a:pt x="9412" y="2255"/>
                  <a:pt x="9499" y="2198"/>
                </a:cubicBezTo>
                <a:cubicBezTo>
                  <a:pt x="9555" y="2162"/>
                  <a:pt x="9570" y="2128"/>
                  <a:pt x="9565" y="2059"/>
                </a:cubicBezTo>
                <a:cubicBezTo>
                  <a:pt x="9558" y="1960"/>
                  <a:pt x="9612" y="1916"/>
                  <a:pt x="9681" y="1965"/>
                </a:cubicBezTo>
                <a:cubicBezTo>
                  <a:pt x="9702" y="1980"/>
                  <a:pt x="10000" y="1991"/>
                  <a:pt x="10343" y="1990"/>
                </a:cubicBezTo>
                <a:cubicBezTo>
                  <a:pt x="10860" y="1989"/>
                  <a:pt x="10973" y="1999"/>
                  <a:pt x="11010" y="2052"/>
                </a:cubicBezTo>
                <a:cubicBezTo>
                  <a:pt x="11035" y="2088"/>
                  <a:pt x="11069" y="2117"/>
                  <a:pt x="11085" y="2117"/>
                </a:cubicBezTo>
                <a:cubicBezTo>
                  <a:pt x="11134" y="2117"/>
                  <a:pt x="11120" y="2028"/>
                  <a:pt x="11058" y="1936"/>
                </a:cubicBezTo>
                <a:cubicBezTo>
                  <a:pt x="11003" y="1855"/>
                  <a:pt x="11000" y="1830"/>
                  <a:pt x="11000" y="1408"/>
                </a:cubicBezTo>
                <a:lnTo>
                  <a:pt x="11000" y="965"/>
                </a:lnTo>
                <a:lnTo>
                  <a:pt x="9190" y="963"/>
                </a:lnTo>
                <a:lnTo>
                  <a:pt x="7380" y="963"/>
                </a:lnTo>
                <a:close/>
                <a:moveTo>
                  <a:pt x="2968" y="1043"/>
                </a:moveTo>
                <a:cubicBezTo>
                  <a:pt x="2948" y="1028"/>
                  <a:pt x="2923" y="1078"/>
                  <a:pt x="2875" y="1215"/>
                </a:cubicBezTo>
                <a:cubicBezTo>
                  <a:pt x="2821" y="1367"/>
                  <a:pt x="2818" y="1400"/>
                  <a:pt x="2847" y="1442"/>
                </a:cubicBezTo>
                <a:cubicBezTo>
                  <a:pt x="2865" y="1468"/>
                  <a:pt x="2883" y="1558"/>
                  <a:pt x="2887" y="1642"/>
                </a:cubicBezTo>
                <a:cubicBezTo>
                  <a:pt x="2894" y="1783"/>
                  <a:pt x="2900" y="1795"/>
                  <a:pt x="2986" y="1816"/>
                </a:cubicBezTo>
                <a:cubicBezTo>
                  <a:pt x="3049" y="1831"/>
                  <a:pt x="3076" y="1857"/>
                  <a:pt x="3071" y="1898"/>
                </a:cubicBezTo>
                <a:cubicBezTo>
                  <a:pt x="3068" y="1931"/>
                  <a:pt x="3078" y="1975"/>
                  <a:pt x="3094" y="1994"/>
                </a:cubicBezTo>
                <a:cubicBezTo>
                  <a:pt x="3140" y="2049"/>
                  <a:pt x="3215" y="2038"/>
                  <a:pt x="3265" y="1970"/>
                </a:cubicBezTo>
                <a:cubicBezTo>
                  <a:pt x="3302" y="1919"/>
                  <a:pt x="3310" y="1844"/>
                  <a:pt x="3317" y="1516"/>
                </a:cubicBezTo>
                <a:lnTo>
                  <a:pt x="3325" y="1123"/>
                </a:lnTo>
                <a:lnTo>
                  <a:pt x="3163" y="1123"/>
                </a:lnTo>
                <a:cubicBezTo>
                  <a:pt x="3074" y="1123"/>
                  <a:pt x="2994" y="1103"/>
                  <a:pt x="2986" y="1080"/>
                </a:cubicBezTo>
                <a:cubicBezTo>
                  <a:pt x="2980" y="1061"/>
                  <a:pt x="2974" y="1048"/>
                  <a:pt x="2968" y="1043"/>
                </a:cubicBezTo>
                <a:close/>
                <a:moveTo>
                  <a:pt x="4236" y="1051"/>
                </a:moveTo>
                <a:cubicBezTo>
                  <a:pt x="4230" y="1051"/>
                  <a:pt x="4222" y="1060"/>
                  <a:pt x="4213" y="1077"/>
                </a:cubicBezTo>
                <a:cubicBezTo>
                  <a:pt x="4199" y="1103"/>
                  <a:pt x="4145" y="1123"/>
                  <a:pt x="4092" y="1123"/>
                </a:cubicBezTo>
                <a:lnTo>
                  <a:pt x="3996" y="1123"/>
                </a:lnTo>
                <a:lnTo>
                  <a:pt x="3996" y="1339"/>
                </a:lnTo>
                <a:cubicBezTo>
                  <a:pt x="3996" y="1488"/>
                  <a:pt x="4005" y="1555"/>
                  <a:pt x="4026" y="1555"/>
                </a:cubicBezTo>
                <a:cubicBezTo>
                  <a:pt x="4084" y="1555"/>
                  <a:pt x="4084" y="1642"/>
                  <a:pt x="4026" y="1692"/>
                </a:cubicBezTo>
                <a:cubicBezTo>
                  <a:pt x="3948" y="1758"/>
                  <a:pt x="3950" y="1824"/>
                  <a:pt x="4030" y="1806"/>
                </a:cubicBezTo>
                <a:cubicBezTo>
                  <a:pt x="4109" y="1789"/>
                  <a:pt x="4120" y="1915"/>
                  <a:pt x="4041" y="1936"/>
                </a:cubicBezTo>
                <a:cubicBezTo>
                  <a:pt x="4013" y="1944"/>
                  <a:pt x="3990" y="1972"/>
                  <a:pt x="3990" y="1997"/>
                </a:cubicBezTo>
                <a:cubicBezTo>
                  <a:pt x="3990" y="2059"/>
                  <a:pt x="4191" y="2006"/>
                  <a:pt x="4253" y="1928"/>
                </a:cubicBezTo>
                <a:cubicBezTo>
                  <a:pt x="4294" y="1878"/>
                  <a:pt x="4312" y="1881"/>
                  <a:pt x="4388" y="1955"/>
                </a:cubicBezTo>
                <a:cubicBezTo>
                  <a:pt x="4465" y="2031"/>
                  <a:pt x="4480" y="2034"/>
                  <a:pt x="4504" y="1977"/>
                </a:cubicBezTo>
                <a:cubicBezTo>
                  <a:pt x="4519" y="1941"/>
                  <a:pt x="4556" y="1901"/>
                  <a:pt x="4586" y="1888"/>
                </a:cubicBezTo>
                <a:cubicBezTo>
                  <a:pt x="4627" y="1869"/>
                  <a:pt x="4643" y="1885"/>
                  <a:pt x="4653" y="1950"/>
                </a:cubicBezTo>
                <a:cubicBezTo>
                  <a:pt x="4662" y="2021"/>
                  <a:pt x="4681" y="2033"/>
                  <a:pt x="4759" y="2023"/>
                </a:cubicBezTo>
                <a:lnTo>
                  <a:pt x="4854" y="2009"/>
                </a:lnTo>
                <a:lnTo>
                  <a:pt x="4857" y="1728"/>
                </a:lnTo>
                <a:cubicBezTo>
                  <a:pt x="4860" y="1464"/>
                  <a:pt x="4863" y="1447"/>
                  <a:pt x="4915" y="1443"/>
                </a:cubicBezTo>
                <a:cubicBezTo>
                  <a:pt x="5053" y="1431"/>
                  <a:pt x="5073" y="1423"/>
                  <a:pt x="5073" y="1382"/>
                </a:cubicBezTo>
                <a:cubicBezTo>
                  <a:pt x="5073" y="1356"/>
                  <a:pt x="4970" y="1339"/>
                  <a:pt x="4810" y="1339"/>
                </a:cubicBezTo>
                <a:cubicBezTo>
                  <a:pt x="4590" y="1339"/>
                  <a:pt x="4546" y="1351"/>
                  <a:pt x="4534" y="1409"/>
                </a:cubicBezTo>
                <a:cubicBezTo>
                  <a:pt x="4508" y="1535"/>
                  <a:pt x="4446" y="1391"/>
                  <a:pt x="4463" y="1246"/>
                </a:cubicBezTo>
                <a:cubicBezTo>
                  <a:pt x="4477" y="1125"/>
                  <a:pt x="4475" y="1123"/>
                  <a:pt x="4373" y="1123"/>
                </a:cubicBezTo>
                <a:cubicBezTo>
                  <a:pt x="4316" y="1123"/>
                  <a:pt x="4262" y="1103"/>
                  <a:pt x="4253" y="1077"/>
                </a:cubicBezTo>
                <a:cubicBezTo>
                  <a:pt x="4248" y="1060"/>
                  <a:pt x="4243" y="1051"/>
                  <a:pt x="4236" y="1051"/>
                </a:cubicBezTo>
                <a:close/>
                <a:moveTo>
                  <a:pt x="3644" y="1080"/>
                </a:moveTo>
                <a:cubicBezTo>
                  <a:pt x="3521" y="1080"/>
                  <a:pt x="3436" y="1097"/>
                  <a:pt x="3436" y="1123"/>
                </a:cubicBezTo>
                <a:cubicBezTo>
                  <a:pt x="3436" y="1147"/>
                  <a:pt x="3492" y="1166"/>
                  <a:pt x="3561" y="1166"/>
                </a:cubicBezTo>
                <a:cubicBezTo>
                  <a:pt x="3698" y="1166"/>
                  <a:pt x="3737" y="1215"/>
                  <a:pt x="3671" y="1304"/>
                </a:cubicBezTo>
                <a:cubicBezTo>
                  <a:pt x="3648" y="1335"/>
                  <a:pt x="3622" y="1395"/>
                  <a:pt x="3614" y="1436"/>
                </a:cubicBezTo>
                <a:cubicBezTo>
                  <a:pt x="3603" y="1493"/>
                  <a:pt x="3573" y="1512"/>
                  <a:pt x="3494" y="1512"/>
                </a:cubicBezTo>
                <a:cubicBezTo>
                  <a:pt x="3437" y="1512"/>
                  <a:pt x="3390" y="1531"/>
                  <a:pt x="3390" y="1555"/>
                </a:cubicBezTo>
                <a:cubicBezTo>
                  <a:pt x="3390" y="1579"/>
                  <a:pt x="3446" y="1598"/>
                  <a:pt x="3514" y="1598"/>
                </a:cubicBezTo>
                <a:cubicBezTo>
                  <a:pt x="3651" y="1598"/>
                  <a:pt x="3698" y="1660"/>
                  <a:pt x="3685" y="1823"/>
                </a:cubicBezTo>
                <a:cubicBezTo>
                  <a:pt x="3679" y="1908"/>
                  <a:pt x="3665" y="1921"/>
                  <a:pt x="3592" y="1917"/>
                </a:cubicBezTo>
                <a:cubicBezTo>
                  <a:pt x="3509" y="1913"/>
                  <a:pt x="3487" y="1940"/>
                  <a:pt x="3520" y="2002"/>
                </a:cubicBezTo>
                <a:cubicBezTo>
                  <a:pt x="3549" y="2056"/>
                  <a:pt x="3684" y="2032"/>
                  <a:pt x="3712" y="1969"/>
                </a:cubicBezTo>
                <a:cubicBezTo>
                  <a:pt x="3727" y="1934"/>
                  <a:pt x="3736" y="1842"/>
                  <a:pt x="3732" y="1763"/>
                </a:cubicBezTo>
                <a:cubicBezTo>
                  <a:pt x="3725" y="1624"/>
                  <a:pt x="3726" y="1620"/>
                  <a:pt x="3822" y="1607"/>
                </a:cubicBezTo>
                <a:cubicBezTo>
                  <a:pt x="3954" y="1589"/>
                  <a:pt x="3948" y="1520"/>
                  <a:pt x="3813" y="1504"/>
                </a:cubicBezTo>
                <a:cubicBezTo>
                  <a:pt x="3754" y="1497"/>
                  <a:pt x="3701" y="1469"/>
                  <a:pt x="3696" y="1443"/>
                </a:cubicBezTo>
                <a:cubicBezTo>
                  <a:pt x="3692" y="1417"/>
                  <a:pt x="3725" y="1349"/>
                  <a:pt x="3770" y="1292"/>
                </a:cubicBezTo>
                <a:cubicBezTo>
                  <a:pt x="3903" y="1122"/>
                  <a:pt x="3878" y="1080"/>
                  <a:pt x="3644" y="1080"/>
                </a:cubicBezTo>
                <a:close/>
                <a:moveTo>
                  <a:pt x="4808" y="1080"/>
                </a:moveTo>
                <a:cubicBezTo>
                  <a:pt x="4678" y="1080"/>
                  <a:pt x="4589" y="1097"/>
                  <a:pt x="4589" y="1123"/>
                </a:cubicBezTo>
                <a:cubicBezTo>
                  <a:pt x="4589" y="1149"/>
                  <a:pt x="4678" y="1166"/>
                  <a:pt x="4808" y="1166"/>
                </a:cubicBezTo>
                <a:cubicBezTo>
                  <a:pt x="4939" y="1166"/>
                  <a:pt x="5027" y="1149"/>
                  <a:pt x="5027" y="1123"/>
                </a:cubicBezTo>
                <a:cubicBezTo>
                  <a:pt x="5027" y="1097"/>
                  <a:pt x="4939" y="1080"/>
                  <a:pt x="4808" y="1080"/>
                </a:cubicBezTo>
                <a:close/>
                <a:moveTo>
                  <a:pt x="4957" y="1512"/>
                </a:moveTo>
                <a:cubicBezTo>
                  <a:pt x="4924" y="1512"/>
                  <a:pt x="4930" y="1558"/>
                  <a:pt x="4987" y="1761"/>
                </a:cubicBezTo>
                <a:cubicBezTo>
                  <a:pt x="5037" y="1936"/>
                  <a:pt x="5073" y="1996"/>
                  <a:pt x="5073" y="1900"/>
                </a:cubicBezTo>
                <a:cubicBezTo>
                  <a:pt x="5073" y="1821"/>
                  <a:pt x="4981" y="1512"/>
                  <a:pt x="4957" y="1512"/>
                </a:cubicBezTo>
                <a:close/>
                <a:moveTo>
                  <a:pt x="8889" y="2171"/>
                </a:moveTo>
                <a:cubicBezTo>
                  <a:pt x="8847" y="2162"/>
                  <a:pt x="8852" y="2217"/>
                  <a:pt x="8913" y="2308"/>
                </a:cubicBezTo>
                <a:lnTo>
                  <a:pt x="8980" y="2408"/>
                </a:lnTo>
                <a:lnTo>
                  <a:pt x="8907" y="2479"/>
                </a:lnTo>
                <a:cubicBezTo>
                  <a:pt x="8866" y="2519"/>
                  <a:pt x="8832" y="2582"/>
                  <a:pt x="8832" y="2620"/>
                </a:cubicBezTo>
                <a:cubicBezTo>
                  <a:pt x="8832" y="2668"/>
                  <a:pt x="8844" y="2678"/>
                  <a:pt x="8873" y="2656"/>
                </a:cubicBezTo>
                <a:cubicBezTo>
                  <a:pt x="8895" y="2639"/>
                  <a:pt x="8932" y="2616"/>
                  <a:pt x="8954" y="2604"/>
                </a:cubicBezTo>
                <a:cubicBezTo>
                  <a:pt x="8981" y="2589"/>
                  <a:pt x="8991" y="2556"/>
                  <a:pt x="8982" y="2505"/>
                </a:cubicBezTo>
                <a:cubicBezTo>
                  <a:pt x="8975" y="2462"/>
                  <a:pt x="8980" y="2415"/>
                  <a:pt x="8993" y="2400"/>
                </a:cubicBezTo>
                <a:cubicBezTo>
                  <a:pt x="9038" y="2347"/>
                  <a:pt x="9017" y="2257"/>
                  <a:pt x="8947" y="2202"/>
                </a:cubicBezTo>
                <a:cubicBezTo>
                  <a:pt x="8923" y="2184"/>
                  <a:pt x="8903" y="2174"/>
                  <a:pt x="8889" y="2171"/>
                </a:cubicBezTo>
                <a:close/>
                <a:moveTo>
                  <a:pt x="11236" y="2205"/>
                </a:moveTo>
                <a:cubicBezTo>
                  <a:pt x="11189" y="2204"/>
                  <a:pt x="11204" y="2317"/>
                  <a:pt x="11260" y="2390"/>
                </a:cubicBezTo>
                <a:cubicBezTo>
                  <a:pt x="11323" y="2473"/>
                  <a:pt x="11339" y="2476"/>
                  <a:pt x="11360" y="2413"/>
                </a:cubicBezTo>
                <a:cubicBezTo>
                  <a:pt x="11377" y="2361"/>
                  <a:pt x="11285" y="2207"/>
                  <a:pt x="11236" y="2205"/>
                </a:cubicBezTo>
                <a:close/>
                <a:moveTo>
                  <a:pt x="7163" y="2247"/>
                </a:moveTo>
                <a:cubicBezTo>
                  <a:pt x="7124" y="2247"/>
                  <a:pt x="7029" y="2440"/>
                  <a:pt x="7049" y="2477"/>
                </a:cubicBezTo>
                <a:cubicBezTo>
                  <a:pt x="7074" y="2524"/>
                  <a:pt x="7104" y="2511"/>
                  <a:pt x="7159" y="2429"/>
                </a:cubicBezTo>
                <a:cubicBezTo>
                  <a:pt x="7212" y="2351"/>
                  <a:pt x="7214" y="2247"/>
                  <a:pt x="7163" y="2247"/>
                </a:cubicBezTo>
                <a:close/>
                <a:moveTo>
                  <a:pt x="9249" y="2247"/>
                </a:moveTo>
                <a:cubicBezTo>
                  <a:pt x="9193" y="2247"/>
                  <a:pt x="9109" y="2339"/>
                  <a:pt x="9109" y="2400"/>
                </a:cubicBezTo>
                <a:cubicBezTo>
                  <a:pt x="9109" y="2437"/>
                  <a:pt x="9137" y="2514"/>
                  <a:pt x="9170" y="2573"/>
                </a:cubicBezTo>
                <a:cubicBezTo>
                  <a:pt x="9204" y="2631"/>
                  <a:pt x="9245" y="2679"/>
                  <a:pt x="9263" y="2679"/>
                </a:cubicBezTo>
                <a:cubicBezTo>
                  <a:pt x="9312" y="2679"/>
                  <a:pt x="9299" y="2558"/>
                  <a:pt x="9243" y="2502"/>
                </a:cubicBezTo>
                <a:cubicBezTo>
                  <a:pt x="9197" y="2456"/>
                  <a:pt x="9196" y="2447"/>
                  <a:pt x="9232" y="2398"/>
                </a:cubicBezTo>
                <a:cubicBezTo>
                  <a:pt x="9273" y="2341"/>
                  <a:pt x="9284" y="2247"/>
                  <a:pt x="9249" y="2247"/>
                </a:cubicBezTo>
                <a:close/>
                <a:moveTo>
                  <a:pt x="11485" y="2550"/>
                </a:moveTo>
                <a:cubicBezTo>
                  <a:pt x="11447" y="2550"/>
                  <a:pt x="11457" y="2642"/>
                  <a:pt x="11502" y="2705"/>
                </a:cubicBezTo>
                <a:cubicBezTo>
                  <a:pt x="11548" y="2770"/>
                  <a:pt x="11623" y="2784"/>
                  <a:pt x="11623" y="2727"/>
                </a:cubicBezTo>
                <a:cubicBezTo>
                  <a:pt x="11623" y="2682"/>
                  <a:pt x="11520" y="2550"/>
                  <a:pt x="11485" y="2550"/>
                </a:cubicBezTo>
                <a:close/>
                <a:moveTo>
                  <a:pt x="6936" y="2637"/>
                </a:moveTo>
                <a:cubicBezTo>
                  <a:pt x="6897" y="2639"/>
                  <a:pt x="6803" y="2789"/>
                  <a:pt x="6803" y="2848"/>
                </a:cubicBezTo>
                <a:cubicBezTo>
                  <a:pt x="6803" y="2919"/>
                  <a:pt x="6874" y="2905"/>
                  <a:pt x="6922" y="2824"/>
                </a:cubicBezTo>
                <a:cubicBezTo>
                  <a:pt x="6970" y="2742"/>
                  <a:pt x="6978" y="2635"/>
                  <a:pt x="6936" y="2637"/>
                </a:cubicBezTo>
                <a:close/>
                <a:moveTo>
                  <a:pt x="8654" y="2683"/>
                </a:moveTo>
                <a:cubicBezTo>
                  <a:pt x="8606" y="2687"/>
                  <a:pt x="8533" y="2741"/>
                  <a:pt x="8533" y="2790"/>
                </a:cubicBezTo>
                <a:cubicBezTo>
                  <a:pt x="8533" y="2824"/>
                  <a:pt x="8551" y="2852"/>
                  <a:pt x="8574" y="2852"/>
                </a:cubicBezTo>
                <a:cubicBezTo>
                  <a:pt x="8626" y="2852"/>
                  <a:pt x="8711" y="2739"/>
                  <a:pt x="8690" y="2700"/>
                </a:cubicBezTo>
                <a:cubicBezTo>
                  <a:pt x="8683" y="2687"/>
                  <a:pt x="8670" y="2682"/>
                  <a:pt x="8654" y="2683"/>
                </a:cubicBezTo>
                <a:close/>
                <a:moveTo>
                  <a:pt x="9430" y="2723"/>
                </a:moveTo>
                <a:cubicBezTo>
                  <a:pt x="9388" y="2723"/>
                  <a:pt x="9410" y="2840"/>
                  <a:pt x="9461" y="2886"/>
                </a:cubicBezTo>
                <a:cubicBezTo>
                  <a:pt x="9533" y="2951"/>
                  <a:pt x="9570" y="2949"/>
                  <a:pt x="9570" y="2881"/>
                </a:cubicBezTo>
                <a:cubicBezTo>
                  <a:pt x="9570" y="2826"/>
                  <a:pt x="9479" y="2723"/>
                  <a:pt x="9430" y="2723"/>
                </a:cubicBezTo>
                <a:close/>
                <a:moveTo>
                  <a:pt x="15162" y="2741"/>
                </a:moveTo>
                <a:cubicBezTo>
                  <a:pt x="15154" y="2749"/>
                  <a:pt x="15141" y="2773"/>
                  <a:pt x="15121" y="2818"/>
                </a:cubicBezTo>
                <a:cubicBezTo>
                  <a:pt x="15069" y="2936"/>
                  <a:pt x="15068" y="2936"/>
                  <a:pt x="15029" y="2851"/>
                </a:cubicBezTo>
                <a:cubicBezTo>
                  <a:pt x="14988" y="2760"/>
                  <a:pt x="14944" y="2738"/>
                  <a:pt x="14944" y="2806"/>
                </a:cubicBezTo>
                <a:cubicBezTo>
                  <a:pt x="14944" y="2829"/>
                  <a:pt x="14956" y="2861"/>
                  <a:pt x="14970" y="2878"/>
                </a:cubicBezTo>
                <a:cubicBezTo>
                  <a:pt x="14988" y="2899"/>
                  <a:pt x="14983" y="2927"/>
                  <a:pt x="14953" y="2968"/>
                </a:cubicBezTo>
                <a:cubicBezTo>
                  <a:pt x="14910" y="3027"/>
                  <a:pt x="14911" y="3032"/>
                  <a:pt x="14967" y="3113"/>
                </a:cubicBezTo>
                <a:lnTo>
                  <a:pt x="15024" y="3197"/>
                </a:lnTo>
                <a:lnTo>
                  <a:pt x="14972" y="3224"/>
                </a:lnTo>
                <a:cubicBezTo>
                  <a:pt x="14913" y="3255"/>
                  <a:pt x="14905" y="3307"/>
                  <a:pt x="14955" y="3343"/>
                </a:cubicBezTo>
                <a:cubicBezTo>
                  <a:pt x="14974" y="3356"/>
                  <a:pt x="14990" y="3404"/>
                  <a:pt x="14990" y="3449"/>
                </a:cubicBezTo>
                <a:cubicBezTo>
                  <a:pt x="14990" y="3495"/>
                  <a:pt x="14974" y="3556"/>
                  <a:pt x="14955" y="3586"/>
                </a:cubicBezTo>
                <a:cubicBezTo>
                  <a:pt x="14936" y="3616"/>
                  <a:pt x="14920" y="3668"/>
                  <a:pt x="14920" y="3702"/>
                </a:cubicBezTo>
                <a:cubicBezTo>
                  <a:pt x="14920" y="3739"/>
                  <a:pt x="14932" y="3752"/>
                  <a:pt x="14948" y="3733"/>
                </a:cubicBezTo>
                <a:cubicBezTo>
                  <a:pt x="14963" y="3716"/>
                  <a:pt x="15077" y="3706"/>
                  <a:pt x="15202" y="3712"/>
                </a:cubicBezTo>
                <a:lnTo>
                  <a:pt x="15428" y="3721"/>
                </a:lnTo>
                <a:lnTo>
                  <a:pt x="15428" y="3613"/>
                </a:lnTo>
                <a:cubicBezTo>
                  <a:pt x="15428" y="3528"/>
                  <a:pt x="15415" y="3502"/>
                  <a:pt x="15364" y="3491"/>
                </a:cubicBezTo>
                <a:cubicBezTo>
                  <a:pt x="15292" y="3476"/>
                  <a:pt x="15287" y="3399"/>
                  <a:pt x="15358" y="3378"/>
                </a:cubicBezTo>
                <a:cubicBezTo>
                  <a:pt x="15384" y="3370"/>
                  <a:pt x="15405" y="3347"/>
                  <a:pt x="15405" y="3327"/>
                </a:cubicBezTo>
                <a:cubicBezTo>
                  <a:pt x="15405" y="3306"/>
                  <a:pt x="15384" y="3284"/>
                  <a:pt x="15358" y="3277"/>
                </a:cubicBezTo>
                <a:cubicBezTo>
                  <a:pt x="15290" y="3257"/>
                  <a:pt x="15291" y="3179"/>
                  <a:pt x="15359" y="3159"/>
                </a:cubicBezTo>
                <a:lnTo>
                  <a:pt x="15416" y="3141"/>
                </a:lnTo>
                <a:lnTo>
                  <a:pt x="15363" y="3116"/>
                </a:lnTo>
                <a:cubicBezTo>
                  <a:pt x="15292" y="3082"/>
                  <a:pt x="15296" y="3006"/>
                  <a:pt x="15369" y="2989"/>
                </a:cubicBezTo>
                <a:cubicBezTo>
                  <a:pt x="15431" y="2974"/>
                  <a:pt x="15452" y="2896"/>
                  <a:pt x="15395" y="2896"/>
                </a:cubicBezTo>
                <a:cubicBezTo>
                  <a:pt x="15376" y="2896"/>
                  <a:pt x="15351" y="2861"/>
                  <a:pt x="15338" y="2820"/>
                </a:cubicBezTo>
                <a:cubicBezTo>
                  <a:pt x="15317" y="2749"/>
                  <a:pt x="15314" y="2749"/>
                  <a:pt x="15270" y="2824"/>
                </a:cubicBezTo>
                <a:cubicBezTo>
                  <a:pt x="15219" y="2910"/>
                  <a:pt x="15175" y="2888"/>
                  <a:pt x="15173" y="2774"/>
                </a:cubicBezTo>
                <a:cubicBezTo>
                  <a:pt x="15173" y="2746"/>
                  <a:pt x="15170" y="2734"/>
                  <a:pt x="15162" y="2741"/>
                </a:cubicBezTo>
                <a:close/>
                <a:moveTo>
                  <a:pt x="17551" y="2741"/>
                </a:moveTo>
                <a:cubicBezTo>
                  <a:pt x="17543" y="2756"/>
                  <a:pt x="17533" y="2813"/>
                  <a:pt x="17515" y="2920"/>
                </a:cubicBezTo>
                <a:cubicBezTo>
                  <a:pt x="17500" y="3009"/>
                  <a:pt x="17457" y="2957"/>
                  <a:pt x="17457" y="2850"/>
                </a:cubicBezTo>
                <a:cubicBezTo>
                  <a:pt x="17457" y="2803"/>
                  <a:pt x="17447" y="2766"/>
                  <a:pt x="17434" y="2766"/>
                </a:cubicBezTo>
                <a:cubicBezTo>
                  <a:pt x="17421" y="2766"/>
                  <a:pt x="17411" y="2823"/>
                  <a:pt x="17411" y="2893"/>
                </a:cubicBezTo>
                <a:cubicBezTo>
                  <a:pt x="17411" y="3048"/>
                  <a:pt x="17328" y="3180"/>
                  <a:pt x="17279" y="3104"/>
                </a:cubicBezTo>
                <a:cubicBezTo>
                  <a:pt x="17232" y="3030"/>
                  <a:pt x="17212" y="3104"/>
                  <a:pt x="17257" y="3187"/>
                </a:cubicBezTo>
                <a:cubicBezTo>
                  <a:pt x="17290" y="3249"/>
                  <a:pt x="17304" y="3251"/>
                  <a:pt x="17343" y="3206"/>
                </a:cubicBezTo>
                <a:cubicBezTo>
                  <a:pt x="17394" y="3146"/>
                  <a:pt x="17416" y="3194"/>
                  <a:pt x="17408" y="3351"/>
                </a:cubicBezTo>
                <a:cubicBezTo>
                  <a:pt x="17406" y="3397"/>
                  <a:pt x="17405" y="3498"/>
                  <a:pt x="17407" y="3575"/>
                </a:cubicBezTo>
                <a:lnTo>
                  <a:pt x="17411" y="3716"/>
                </a:lnTo>
                <a:lnTo>
                  <a:pt x="17559" y="3716"/>
                </a:lnTo>
                <a:cubicBezTo>
                  <a:pt x="17641" y="3716"/>
                  <a:pt x="17714" y="3699"/>
                  <a:pt x="17720" y="3679"/>
                </a:cubicBezTo>
                <a:cubicBezTo>
                  <a:pt x="17727" y="3659"/>
                  <a:pt x="17726" y="3474"/>
                  <a:pt x="17718" y="3267"/>
                </a:cubicBezTo>
                <a:cubicBezTo>
                  <a:pt x="17704" y="2895"/>
                  <a:pt x="17703" y="2891"/>
                  <a:pt x="17645" y="2904"/>
                </a:cubicBezTo>
                <a:cubicBezTo>
                  <a:pt x="17599" y="2914"/>
                  <a:pt x="17583" y="2894"/>
                  <a:pt x="17571" y="2809"/>
                </a:cubicBezTo>
                <a:cubicBezTo>
                  <a:pt x="17563" y="2753"/>
                  <a:pt x="17558" y="2727"/>
                  <a:pt x="17551" y="2741"/>
                </a:cubicBezTo>
                <a:close/>
                <a:moveTo>
                  <a:pt x="18045" y="2755"/>
                </a:moveTo>
                <a:cubicBezTo>
                  <a:pt x="18010" y="2771"/>
                  <a:pt x="18003" y="3624"/>
                  <a:pt x="18037" y="3701"/>
                </a:cubicBezTo>
                <a:cubicBezTo>
                  <a:pt x="18056" y="3744"/>
                  <a:pt x="18101" y="3760"/>
                  <a:pt x="18181" y="3751"/>
                </a:cubicBezTo>
                <a:cubicBezTo>
                  <a:pt x="18285" y="3739"/>
                  <a:pt x="18300" y="3725"/>
                  <a:pt x="18320" y="3620"/>
                </a:cubicBezTo>
                <a:cubicBezTo>
                  <a:pt x="18349" y="3465"/>
                  <a:pt x="18319" y="3414"/>
                  <a:pt x="18273" y="3537"/>
                </a:cubicBezTo>
                <a:cubicBezTo>
                  <a:pt x="18246" y="3610"/>
                  <a:pt x="18218" y="3631"/>
                  <a:pt x="18164" y="3621"/>
                </a:cubicBezTo>
                <a:cubicBezTo>
                  <a:pt x="18094" y="3608"/>
                  <a:pt x="18091" y="3600"/>
                  <a:pt x="18091" y="3414"/>
                </a:cubicBezTo>
                <a:cubicBezTo>
                  <a:pt x="18091" y="3226"/>
                  <a:pt x="18094" y="3217"/>
                  <a:pt x="18201" y="3122"/>
                </a:cubicBezTo>
                <a:cubicBezTo>
                  <a:pt x="18261" y="3069"/>
                  <a:pt x="18310" y="3006"/>
                  <a:pt x="18310" y="2982"/>
                </a:cubicBezTo>
                <a:cubicBezTo>
                  <a:pt x="18310" y="2916"/>
                  <a:pt x="18275" y="2929"/>
                  <a:pt x="18185" y="3029"/>
                </a:cubicBezTo>
                <a:cubicBezTo>
                  <a:pt x="18096" y="3128"/>
                  <a:pt x="18087" y="3117"/>
                  <a:pt x="18075" y="2874"/>
                </a:cubicBezTo>
                <a:cubicBezTo>
                  <a:pt x="18071" y="2803"/>
                  <a:pt x="18058" y="2749"/>
                  <a:pt x="18045" y="2755"/>
                </a:cubicBezTo>
                <a:close/>
                <a:moveTo>
                  <a:pt x="16120" y="2766"/>
                </a:moveTo>
                <a:lnTo>
                  <a:pt x="16120" y="2936"/>
                </a:lnTo>
                <a:cubicBezTo>
                  <a:pt x="16120" y="3030"/>
                  <a:pt x="16108" y="3118"/>
                  <a:pt x="16095" y="3133"/>
                </a:cubicBezTo>
                <a:cubicBezTo>
                  <a:pt x="16078" y="3153"/>
                  <a:pt x="16079" y="3178"/>
                  <a:pt x="16095" y="3216"/>
                </a:cubicBezTo>
                <a:cubicBezTo>
                  <a:pt x="16108" y="3245"/>
                  <a:pt x="16115" y="3278"/>
                  <a:pt x="16111" y="3287"/>
                </a:cubicBezTo>
                <a:cubicBezTo>
                  <a:pt x="16107" y="3297"/>
                  <a:pt x="16097" y="3396"/>
                  <a:pt x="16089" y="3506"/>
                </a:cubicBezTo>
                <a:lnTo>
                  <a:pt x="16075" y="3708"/>
                </a:lnTo>
                <a:lnTo>
                  <a:pt x="16164" y="3685"/>
                </a:lnTo>
                <a:cubicBezTo>
                  <a:pt x="16216" y="3671"/>
                  <a:pt x="16259" y="3683"/>
                  <a:pt x="16268" y="3712"/>
                </a:cubicBezTo>
                <a:cubicBezTo>
                  <a:pt x="16284" y="3761"/>
                  <a:pt x="16391" y="3734"/>
                  <a:pt x="16428" y="3671"/>
                </a:cubicBezTo>
                <a:cubicBezTo>
                  <a:pt x="16439" y="3652"/>
                  <a:pt x="16473" y="3657"/>
                  <a:pt x="16503" y="3683"/>
                </a:cubicBezTo>
                <a:cubicBezTo>
                  <a:pt x="16566" y="3737"/>
                  <a:pt x="16611" y="3687"/>
                  <a:pt x="16554" y="3626"/>
                </a:cubicBezTo>
                <a:cubicBezTo>
                  <a:pt x="16520" y="3591"/>
                  <a:pt x="16519" y="3567"/>
                  <a:pt x="16548" y="3385"/>
                </a:cubicBezTo>
                <a:cubicBezTo>
                  <a:pt x="16574" y="3226"/>
                  <a:pt x="16575" y="3174"/>
                  <a:pt x="16553" y="3148"/>
                </a:cubicBezTo>
                <a:cubicBezTo>
                  <a:pt x="16536" y="3129"/>
                  <a:pt x="16528" y="3044"/>
                  <a:pt x="16532" y="2940"/>
                </a:cubicBezTo>
                <a:lnTo>
                  <a:pt x="16538" y="2766"/>
                </a:lnTo>
                <a:lnTo>
                  <a:pt x="16329" y="2766"/>
                </a:lnTo>
                <a:lnTo>
                  <a:pt x="16120" y="2766"/>
                </a:lnTo>
                <a:close/>
                <a:moveTo>
                  <a:pt x="16904" y="2766"/>
                </a:moveTo>
                <a:cubicBezTo>
                  <a:pt x="16893" y="2766"/>
                  <a:pt x="16880" y="2810"/>
                  <a:pt x="16876" y="2863"/>
                </a:cubicBezTo>
                <a:cubicBezTo>
                  <a:pt x="16870" y="2946"/>
                  <a:pt x="16853" y="2961"/>
                  <a:pt x="16760" y="2973"/>
                </a:cubicBezTo>
                <a:cubicBezTo>
                  <a:pt x="16626" y="2989"/>
                  <a:pt x="16613" y="3067"/>
                  <a:pt x="16743" y="3067"/>
                </a:cubicBezTo>
                <a:cubicBezTo>
                  <a:pt x="16802" y="3067"/>
                  <a:pt x="16840" y="3091"/>
                  <a:pt x="16848" y="3129"/>
                </a:cubicBezTo>
                <a:cubicBezTo>
                  <a:pt x="16866" y="3218"/>
                  <a:pt x="16798" y="3441"/>
                  <a:pt x="16718" y="3551"/>
                </a:cubicBezTo>
                <a:cubicBezTo>
                  <a:pt x="16681" y="3603"/>
                  <a:pt x="16650" y="3661"/>
                  <a:pt x="16650" y="3681"/>
                </a:cubicBezTo>
                <a:cubicBezTo>
                  <a:pt x="16650" y="3737"/>
                  <a:pt x="16677" y="3722"/>
                  <a:pt x="16757" y="3620"/>
                </a:cubicBezTo>
                <a:cubicBezTo>
                  <a:pt x="16798" y="3567"/>
                  <a:pt x="16843" y="3476"/>
                  <a:pt x="16857" y="3420"/>
                </a:cubicBezTo>
                <a:lnTo>
                  <a:pt x="16882" y="3317"/>
                </a:lnTo>
                <a:lnTo>
                  <a:pt x="16996" y="3517"/>
                </a:lnTo>
                <a:cubicBezTo>
                  <a:pt x="17058" y="3627"/>
                  <a:pt x="17126" y="3716"/>
                  <a:pt x="17145" y="3716"/>
                </a:cubicBezTo>
                <a:cubicBezTo>
                  <a:pt x="17200" y="3716"/>
                  <a:pt x="17187" y="3651"/>
                  <a:pt x="17118" y="3583"/>
                </a:cubicBezTo>
                <a:cubicBezTo>
                  <a:pt x="17052" y="3517"/>
                  <a:pt x="16921" y="3165"/>
                  <a:pt x="16940" y="3105"/>
                </a:cubicBezTo>
                <a:cubicBezTo>
                  <a:pt x="16947" y="3085"/>
                  <a:pt x="16999" y="3067"/>
                  <a:pt x="17055" y="3067"/>
                </a:cubicBezTo>
                <a:cubicBezTo>
                  <a:pt x="17192" y="3067"/>
                  <a:pt x="17186" y="2989"/>
                  <a:pt x="17048" y="2973"/>
                </a:cubicBezTo>
                <a:cubicBezTo>
                  <a:pt x="16954" y="2961"/>
                  <a:pt x="16937" y="2946"/>
                  <a:pt x="16931" y="2863"/>
                </a:cubicBezTo>
                <a:cubicBezTo>
                  <a:pt x="16927" y="2810"/>
                  <a:pt x="16915" y="2766"/>
                  <a:pt x="16904" y="2766"/>
                </a:cubicBezTo>
                <a:close/>
                <a:moveTo>
                  <a:pt x="17933" y="2771"/>
                </a:moveTo>
                <a:cubicBezTo>
                  <a:pt x="17920" y="2759"/>
                  <a:pt x="17887" y="2845"/>
                  <a:pt x="17845" y="3014"/>
                </a:cubicBezTo>
                <a:cubicBezTo>
                  <a:pt x="17794" y="3220"/>
                  <a:pt x="17789" y="3268"/>
                  <a:pt x="17816" y="3297"/>
                </a:cubicBezTo>
                <a:cubicBezTo>
                  <a:pt x="17838" y="3319"/>
                  <a:pt x="17849" y="3405"/>
                  <a:pt x="17849" y="3545"/>
                </a:cubicBezTo>
                <a:cubicBezTo>
                  <a:pt x="17849" y="3707"/>
                  <a:pt x="17858" y="3759"/>
                  <a:pt x="17884" y="3759"/>
                </a:cubicBezTo>
                <a:cubicBezTo>
                  <a:pt x="17912" y="3759"/>
                  <a:pt x="17918" y="3690"/>
                  <a:pt x="17918" y="3397"/>
                </a:cubicBezTo>
                <a:cubicBezTo>
                  <a:pt x="17918" y="3198"/>
                  <a:pt x="17925" y="2975"/>
                  <a:pt x="17933" y="2901"/>
                </a:cubicBezTo>
                <a:cubicBezTo>
                  <a:pt x="17941" y="2821"/>
                  <a:pt x="17941" y="2778"/>
                  <a:pt x="17933" y="2771"/>
                </a:cubicBezTo>
                <a:close/>
                <a:moveTo>
                  <a:pt x="15594" y="2773"/>
                </a:moveTo>
                <a:cubicBezTo>
                  <a:pt x="15579" y="2781"/>
                  <a:pt x="15556" y="2823"/>
                  <a:pt x="15525" y="2896"/>
                </a:cubicBezTo>
                <a:lnTo>
                  <a:pt x="15472" y="3020"/>
                </a:lnTo>
                <a:lnTo>
                  <a:pt x="15521" y="3070"/>
                </a:lnTo>
                <a:lnTo>
                  <a:pt x="15570" y="3118"/>
                </a:lnTo>
                <a:lnTo>
                  <a:pt x="15519" y="3209"/>
                </a:lnTo>
                <a:lnTo>
                  <a:pt x="15467" y="3299"/>
                </a:lnTo>
                <a:lnTo>
                  <a:pt x="15516" y="3333"/>
                </a:lnTo>
                <a:cubicBezTo>
                  <a:pt x="15557" y="3361"/>
                  <a:pt x="15566" y="3402"/>
                  <a:pt x="15566" y="3563"/>
                </a:cubicBezTo>
                <a:cubicBezTo>
                  <a:pt x="15566" y="3671"/>
                  <a:pt x="15577" y="3759"/>
                  <a:pt x="15589" y="3759"/>
                </a:cubicBezTo>
                <a:cubicBezTo>
                  <a:pt x="15602" y="3759"/>
                  <a:pt x="15612" y="3632"/>
                  <a:pt x="15612" y="3464"/>
                </a:cubicBezTo>
                <a:cubicBezTo>
                  <a:pt x="15612" y="3302"/>
                  <a:pt x="15617" y="3160"/>
                  <a:pt x="15622" y="3150"/>
                </a:cubicBezTo>
                <a:cubicBezTo>
                  <a:pt x="15628" y="3139"/>
                  <a:pt x="15693" y="3141"/>
                  <a:pt x="15766" y="3154"/>
                </a:cubicBezTo>
                <a:lnTo>
                  <a:pt x="15901" y="3175"/>
                </a:lnTo>
                <a:lnTo>
                  <a:pt x="15901" y="3391"/>
                </a:lnTo>
                <a:cubicBezTo>
                  <a:pt x="15901" y="3604"/>
                  <a:pt x="15899" y="3608"/>
                  <a:pt x="15826" y="3621"/>
                </a:cubicBezTo>
                <a:cubicBezTo>
                  <a:pt x="15732" y="3638"/>
                  <a:pt x="15729" y="3696"/>
                  <a:pt x="15820" y="3731"/>
                </a:cubicBezTo>
                <a:cubicBezTo>
                  <a:pt x="15937" y="3774"/>
                  <a:pt x="15958" y="3733"/>
                  <a:pt x="15958" y="3466"/>
                </a:cubicBezTo>
                <a:cubicBezTo>
                  <a:pt x="15958" y="3303"/>
                  <a:pt x="15970" y="3200"/>
                  <a:pt x="15996" y="3147"/>
                </a:cubicBezTo>
                <a:cubicBezTo>
                  <a:pt x="16033" y="3071"/>
                  <a:pt x="16027" y="3067"/>
                  <a:pt x="15849" y="3067"/>
                </a:cubicBezTo>
                <a:cubicBezTo>
                  <a:pt x="15652" y="3067"/>
                  <a:pt x="15593" y="3013"/>
                  <a:pt x="15608" y="2846"/>
                </a:cubicBezTo>
                <a:cubicBezTo>
                  <a:pt x="15613" y="2788"/>
                  <a:pt x="15608" y="2764"/>
                  <a:pt x="15594" y="2773"/>
                </a:cubicBezTo>
                <a:close/>
                <a:moveTo>
                  <a:pt x="15835" y="2774"/>
                </a:moveTo>
                <a:cubicBezTo>
                  <a:pt x="15709" y="2763"/>
                  <a:pt x="15681" y="2773"/>
                  <a:pt x="15681" y="2828"/>
                </a:cubicBezTo>
                <a:cubicBezTo>
                  <a:pt x="15681" y="2882"/>
                  <a:pt x="15713" y="2896"/>
                  <a:pt x="15845" y="2896"/>
                </a:cubicBezTo>
                <a:cubicBezTo>
                  <a:pt x="15965" y="2896"/>
                  <a:pt x="16006" y="2881"/>
                  <a:pt x="15999" y="2841"/>
                </a:cubicBezTo>
                <a:cubicBezTo>
                  <a:pt x="15993" y="2807"/>
                  <a:pt x="15932" y="2782"/>
                  <a:pt x="15835" y="2774"/>
                </a:cubicBezTo>
                <a:close/>
                <a:moveTo>
                  <a:pt x="17258" y="2782"/>
                </a:moveTo>
                <a:cubicBezTo>
                  <a:pt x="17246" y="2775"/>
                  <a:pt x="17237" y="2774"/>
                  <a:pt x="17232" y="2783"/>
                </a:cubicBezTo>
                <a:cubicBezTo>
                  <a:pt x="17225" y="2797"/>
                  <a:pt x="17238" y="2846"/>
                  <a:pt x="17261" y="2894"/>
                </a:cubicBezTo>
                <a:cubicBezTo>
                  <a:pt x="17309" y="2993"/>
                  <a:pt x="17342" y="3006"/>
                  <a:pt x="17342" y="2927"/>
                </a:cubicBezTo>
                <a:cubicBezTo>
                  <a:pt x="17342" y="2880"/>
                  <a:pt x="17291" y="2803"/>
                  <a:pt x="17258" y="2782"/>
                </a:cubicBezTo>
                <a:close/>
                <a:moveTo>
                  <a:pt x="8382" y="2878"/>
                </a:moveTo>
                <a:cubicBezTo>
                  <a:pt x="8372" y="2874"/>
                  <a:pt x="8355" y="2881"/>
                  <a:pt x="8325" y="2901"/>
                </a:cubicBezTo>
                <a:cubicBezTo>
                  <a:pt x="8249" y="2950"/>
                  <a:pt x="8223" y="3004"/>
                  <a:pt x="8243" y="3064"/>
                </a:cubicBezTo>
                <a:cubicBezTo>
                  <a:pt x="8264" y="3129"/>
                  <a:pt x="8394" y="3014"/>
                  <a:pt x="8394" y="2931"/>
                </a:cubicBezTo>
                <a:cubicBezTo>
                  <a:pt x="8394" y="2899"/>
                  <a:pt x="8392" y="2882"/>
                  <a:pt x="8382" y="2878"/>
                </a:cubicBezTo>
                <a:close/>
                <a:moveTo>
                  <a:pt x="11756" y="2891"/>
                </a:moveTo>
                <a:cubicBezTo>
                  <a:pt x="11741" y="2885"/>
                  <a:pt x="11730" y="2886"/>
                  <a:pt x="11725" y="2900"/>
                </a:cubicBezTo>
                <a:cubicBezTo>
                  <a:pt x="11717" y="2923"/>
                  <a:pt x="11729" y="2982"/>
                  <a:pt x="11751" y="3028"/>
                </a:cubicBezTo>
                <a:cubicBezTo>
                  <a:pt x="11796" y="3122"/>
                  <a:pt x="11877" y="3141"/>
                  <a:pt x="11876" y="3058"/>
                </a:cubicBezTo>
                <a:cubicBezTo>
                  <a:pt x="11876" y="3002"/>
                  <a:pt x="11801" y="2910"/>
                  <a:pt x="11756" y="2891"/>
                </a:cubicBezTo>
                <a:close/>
                <a:moveTo>
                  <a:pt x="9703" y="2990"/>
                </a:moveTo>
                <a:cubicBezTo>
                  <a:pt x="9693" y="2981"/>
                  <a:pt x="9686" y="3005"/>
                  <a:pt x="9686" y="3041"/>
                </a:cubicBezTo>
                <a:cubicBezTo>
                  <a:pt x="9686" y="3078"/>
                  <a:pt x="9714" y="3136"/>
                  <a:pt x="9749" y="3170"/>
                </a:cubicBezTo>
                <a:cubicBezTo>
                  <a:pt x="9811" y="3230"/>
                  <a:pt x="9847" y="3227"/>
                  <a:pt x="9847" y="3159"/>
                </a:cubicBezTo>
                <a:cubicBezTo>
                  <a:pt x="9847" y="3130"/>
                  <a:pt x="9814" y="3091"/>
                  <a:pt x="9703" y="2990"/>
                </a:cubicBezTo>
                <a:close/>
                <a:moveTo>
                  <a:pt x="6710" y="3025"/>
                </a:moveTo>
                <a:cubicBezTo>
                  <a:pt x="6668" y="3025"/>
                  <a:pt x="6572" y="3162"/>
                  <a:pt x="6572" y="3224"/>
                </a:cubicBezTo>
                <a:cubicBezTo>
                  <a:pt x="6572" y="3307"/>
                  <a:pt x="6620" y="3296"/>
                  <a:pt x="6682" y="3200"/>
                </a:cubicBezTo>
                <a:cubicBezTo>
                  <a:pt x="6736" y="3115"/>
                  <a:pt x="6751" y="3025"/>
                  <a:pt x="6710" y="3025"/>
                </a:cubicBezTo>
                <a:close/>
                <a:moveTo>
                  <a:pt x="8084" y="3110"/>
                </a:moveTo>
                <a:cubicBezTo>
                  <a:pt x="8023" y="3110"/>
                  <a:pt x="7930" y="3196"/>
                  <a:pt x="7945" y="3240"/>
                </a:cubicBezTo>
                <a:cubicBezTo>
                  <a:pt x="7963" y="3296"/>
                  <a:pt x="7986" y="3295"/>
                  <a:pt x="8058" y="3233"/>
                </a:cubicBezTo>
                <a:cubicBezTo>
                  <a:pt x="8122" y="3179"/>
                  <a:pt x="8137" y="3110"/>
                  <a:pt x="8084" y="3110"/>
                </a:cubicBezTo>
                <a:close/>
                <a:moveTo>
                  <a:pt x="11992" y="3197"/>
                </a:moveTo>
                <a:cubicBezTo>
                  <a:pt x="11950" y="3197"/>
                  <a:pt x="11967" y="3315"/>
                  <a:pt x="12021" y="3385"/>
                </a:cubicBezTo>
                <a:cubicBezTo>
                  <a:pt x="12086" y="3470"/>
                  <a:pt x="12130" y="3474"/>
                  <a:pt x="12130" y="3397"/>
                </a:cubicBezTo>
                <a:cubicBezTo>
                  <a:pt x="12130" y="3335"/>
                  <a:pt x="12035" y="3197"/>
                  <a:pt x="11992" y="3197"/>
                </a:cubicBezTo>
                <a:close/>
                <a:moveTo>
                  <a:pt x="9975" y="3283"/>
                </a:moveTo>
                <a:cubicBezTo>
                  <a:pt x="9936" y="3283"/>
                  <a:pt x="9972" y="3420"/>
                  <a:pt x="10026" y="3472"/>
                </a:cubicBezTo>
                <a:cubicBezTo>
                  <a:pt x="10089" y="3535"/>
                  <a:pt x="10124" y="3529"/>
                  <a:pt x="10124" y="3455"/>
                </a:cubicBezTo>
                <a:cubicBezTo>
                  <a:pt x="10124" y="3419"/>
                  <a:pt x="10006" y="3283"/>
                  <a:pt x="9975" y="3283"/>
                </a:cubicBezTo>
                <a:close/>
                <a:moveTo>
                  <a:pt x="7809" y="3302"/>
                </a:moveTo>
                <a:cubicBezTo>
                  <a:pt x="7802" y="3295"/>
                  <a:pt x="7792" y="3295"/>
                  <a:pt x="7777" y="3306"/>
                </a:cubicBezTo>
                <a:cubicBezTo>
                  <a:pt x="7755" y="3323"/>
                  <a:pt x="7719" y="3347"/>
                  <a:pt x="7697" y="3359"/>
                </a:cubicBezTo>
                <a:cubicBezTo>
                  <a:pt x="7674" y="3371"/>
                  <a:pt x="7656" y="3407"/>
                  <a:pt x="7656" y="3440"/>
                </a:cubicBezTo>
                <a:cubicBezTo>
                  <a:pt x="7656" y="3511"/>
                  <a:pt x="7710" y="3518"/>
                  <a:pt x="7773" y="3455"/>
                </a:cubicBezTo>
                <a:cubicBezTo>
                  <a:pt x="7816" y="3412"/>
                  <a:pt x="7829" y="3324"/>
                  <a:pt x="7809" y="3302"/>
                </a:cubicBezTo>
                <a:close/>
                <a:moveTo>
                  <a:pt x="17349" y="3370"/>
                </a:moveTo>
                <a:cubicBezTo>
                  <a:pt x="17330" y="3370"/>
                  <a:pt x="17203" y="3649"/>
                  <a:pt x="17203" y="3691"/>
                </a:cubicBezTo>
                <a:cubicBezTo>
                  <a:pt x="17203" y="3745"/>
                  <a:pt x="17268" y="3711"/>
                  <a:pt x="17301" y="3640"/>
                </a:cubicBezTo>
                <a:cubicBezTo>
                  <a:pt x="17343" y="3549"/>
                  <a:pt x="17375" y="3370"/>
                  <a:pt x="17349" y="3370"/>
                </a:cubicBezTo>
                <a:close/>
                <a:moveTo>
                  <a:pt x="6461" y="3413"/>
                </a:moveTo>
                <a:cubicBezTo>
                  <a:pt x="6408" y="3413"/>
                  <a:pt x="6332" y="3564"/>
                  <a:pt x="6353" y="3626"/>
                </a:cubicBezTo>
                <a:cubicBezTo>
                  <a:pt x="6373" y="3690"/>
                  <a:pt x="6391" y="3683"/>
                  <a:pt x="6451" y="3589"/>
                </a:cubicBezTo>
                <a:cubicBezTo>
                  <a:pt x="6514" y="3490"/>
                  <a:pt x="6518" y="3413"/>
                  <a:pt x="6461" y="3413"/>
                </a:cubicBezTo>
                <a:close/>
                <a:moveTo>
                  <a:pt x="7494" y="3524"/>
                </a:moveTo>
                <a:cubicBezTo>
                  <a:pt x="7449" y="3537"/>
                  <a:pt x="7380" y="3607"/>
                  <a:pt x="7380" y="3655"/>
                </a:cubicBezTo>
                <a:cubicBezTo>
                  <a:pt x="7380" y="3728"/>
                  <a:pt x="7377" y="3728"/>
                  <a:pt x="7468" y="3668"/>
                </a:cubicBezTo>
                <a:cubicBezTo>
                  <a:pt x="7539" y="3622"/>
                  <a:pt x="7555" y="3584"/>
                  <a:pt x="7527" y="3532"/>
                </a:cubicBezTo>
                <a:cubicBezTo>
                  <a:pt x="7521" y="3521"/>
                  <a:pt x="7509" y="3519"/>
                  <a:pt x="7494" y="3524"/>
                </a:cubicBezTo>
                <a:close/>
                <a:moveTo>
                  <a:pt x="12261" y="3555"/>
                </a:moveTo>
                <a:cubicBezTo>
                  <a:pt x="12213" y="3584"/>
                  <a:pt x="12223" y="3654"/>
                  <a:pt x="12286" y="3725"/>
                </a:cubicBezTo>
                <a:cubicBezTo>
                  <a:pt x="12373" y="3824"/>
                  <a:pt x="12417" y="3743"/>
                  <a:pt x="12340" y="3625"/>
                </a:cubicBezTo>
                <a:cubicBezTo>
                  <a:pt x="12309" y="3578"/>
                  <a:pt x="12274" y="3547"/>
                  <a:pt x="12261" y="3555"/>
                </a:cubicBezTo>
                <a:close/>
                <a:moveTo>
                  <a:pt x="10272" y="3598"/>
                </a:moveTo>
                <a:cubicBezTo>
                  <a:pt x="10257" y="3597"/>
                  <a:pt x="10245" y="3603"/>
                  <a:pt x="10236" y="3618"/>
                </a:cubicBezTo>
                <a:cubicBezTo>
                  <a:pt x="10218" y="3652"/>
                  <a:pt x="10229" y="3684"/>
                  <a:pt x="10277" y="3732"/>
                </a:cubicBezTo>
                <a:cubicBezTo>
                  <a:pt x="10360" y="3817"/>
                  <a:pt x="10377" y="3817"/>
                  <a:pt x="10377" y="3736"/>
                </a:cubicBezTo>
                <a:cubicBezTo>
                  <a:pt x="10377" y="3668"/>
                  <a:pt x="10317" y="3601"/>
                  <a:pt x="10272" y="3598"/>
                </a:cubicBezTo>
                <a:close/>
                <a:moveTo>
                  <a:pt x="7220" y="3716"/>
                </a:moveTo>
                <a:cubicBezTo>
                  <a:pt x="7171" y="3716"/>
                  <a:pt x="7080" y="3819"/>
                  <a:pt x="7080" y="3874"/>
                </a:cubicBezTo>
                <a:cubicBezTo>
                  <a:pt x="7080" y="3943"/>
                  <a:pt x="7103" y="3947"/>
                  <a:pt x="7182" y="3890"/>
                </a:cubicBezTo>
                <a:cubicBezTo>
                  <a:pt x="7238" y="3850"/>
                  <a:pt x="7267" y="3716"/>
                  <a:pt x="7220" y="3716"/>
                </a:cubicBezTo>
                <a:close/>
                <a:moveTo>
                  <a:pt x="6258" y="3805"/>
                </a:moveTo>
                <a:cubicBezTo>
                  <a:pt x="6232" y="3788"/>
                  <a:pt x="6174" y="3831"/>
                  <a:pt x="6134" y="3910"/>
                </a:cubicBezTo>
                <a:cubicBezTo>
                  <a:pt x="6083" y="4011"/>
                  <a:pt x="6083" y="4018"/>
                  <a:pt x="6125" y="4018"/>
                </a:cubicBezTo>
                <a:cubicBezTo>
                  <a:pt x="6176" y="4018"/>
                  <a:pt x="6273" y="3904"/>
                  <a:pt x="6273" y="3843"/>
                </a:cubicBezTo>
                <a:cubicBezTo>
                  <a:pt x="6273" y="3823"/>
                  <a:pt x="6267" y="3811"/>
                  <a:pt x="6258" y="3805"/>
                </a:cubicBezTo>
                <a:close/>
                <a:moveTo>
                  <a:pt x="10517" y="3845"/>
                </a:moveTo>
                <a:cubicBezTo>
                  <a:pt x="10471" y="3845"/>
                  <a:pt x="10493" y="3978"/>
                  <a:pt x="10545" y="4017"/>
                </a:cubicBezTo>
                <a:cubicBezTo>
                  <a:pt x="10613" y="4068"/>
                  <a:pt x="10654" y="4071"/>
                  <a:pt x="10654" y="4024"/>
                </a:cubicBezTo>
                <a:cubicBezTo>
                  <a:pt x="10654" y="3979"/>
                  <a:pt x="10551" y="3845"/>
                  <a:pt x="10517" y="3845"/>
                </a:cubicBezTo>
                <a:close/>
                <a:moveTo>
                  <a:pt x="12537" y="3903"/>
                </a:moveTo>
                <a:cubicBezTo>
                  <a:pt x="12522" y="3898"/>
                  <a:pt x="12510" y="3898"/>
                  <a:pt x="12501" y="3908"/>
                </a:cubicBezTo>
                <a:cubicBezTo>
                  <a:pt x="12462" y="3953"/>
                  <a:pt x="12471" y="4001"/>
                  <a:pt x="12528" y="4052"/>
                </a:cubicBezTo>
                <a:cubicBezTo>
                  <a:pt x="12600" y="4117"/>
                  <a:pt x="12637" y="4115"/>
                  <a:pt x="12637" y="4047"/>
                </a:cubicBezTo>
                <a:cubicBezTo>
                  <a:pt x="12637" y="3992"/>
                  <a:pt x="12580" y="3920"/>
                  <a:pt x="12537" y="3903"/>
                </a:cubicBezTo>
                <a:close/>
                <a:moveTo>
                  <a:pt x="6906" y="3955"/>
                </a:moveTo>
                <a:cubicBezTo>
                  <a:pt x="6855" y="3973"/>
                  <a:pt x="6780" y="4047"/>
                  <a:pt x="6780" y="4093"/>
                </a:cubicBezTo>
                <a:cubicBezTo>
                  <a:pt x="6780" y="4161"/>
                  <a:pt x="6792" y="4162"/>
                  <a:pt x="6888" y="4097"/>
                </a:cubicBezTo>
                <a:cubicBezTo>
                  <a:pt x="6964" y="4045"/>
                  <a:pt x="6982" y="4001"/>
                  <a:pt x="6945" y="3958"/>
                </a:cubicBezTo>
                <a:cubicBezTo>
                  <a:pt x="6937" y="3949"/>
                  <a:pt x="6923" y="3949"/>
                  <a:pt x="6906" y="3955"/>
                </a:cubicBezTo>
                <a:close/>
                <a:moveTo>
                  <a:pt x="6002" y="4148"/>
                </a:moveTo>
                <a:cubicBezTo>
                  <a:pt x="5961" y="4149"/>
                  <a:pt x="5851" y="4354"/>
                  <a:pt x="5867" y="4401"/>
                </a:cubicBezTo>
                <a:cubicBezTo>
                  <a:pt x="5890" y="4471"/>
                  <a:pt x="5905" y="4464"/>
                  <a:pt x="5966" y="4356"/>
                </a:cubicBezTo>
                <a:cubicBezTo>
                  <a:pt x="6017" y="4266"/>
                  <a:pt x="6037" y="4148"/>
                  <a:pt x="6002" y="4148"/>
                </a:cubicBezTo>
                <a:close/>
                <a:moveTo>
                  <a:pt x="6643" y="4148"/>
                </a:moveTo>
                <a:cubicBezTo>
                  <a:pt x="6588" y="4148"/>
                  <a:pt x="6503" y="4239"/>
                  <a:pt x="6503" y="4298"/>
                </a:cubicBezTo>
                <a:cubicBezTo>
                  <a:pt x="6503" y="4377"/>
                  <a:pt x="6501" y="4377"/>
                  <a:pt x="6592" y="4317"/>
                </a:cubicBezTo>
                <a:cubicBezTo>
                  <a:pt x="6657" y="4274"/>
                  <a:pt x="6696" y="4148"/>
                  <a:pt x="6643" y="4148"/>
                </a:cubicBezTo>
                <a:close/>
                <a:moveTo>
                  <a:pt x="10791" y="4148"/>
                </a:moveTo>
                <a:cubicBezTo>
                  <a:pt x="10748" y="4148"/>
                  <a:pt x="10770" y="4265"/>
                  <a:pt x="10821" y="4312"/>
                </a:cubicBezTo>
                <a:cubicBezTo>
                  <a:pt x="10893" y="4376"/>
                  <a:pt x="10931" y="4374"/>
                  <a:pt x="10931" y="4306"/>
                </a:cubicBezTo>
                <a:cubicBezTo>
                  <a:pt x="10931" y="4252"/>
                  <a:pt x="10839" y="4148"/>
                  <a:pt x="10791" y="4148"/>
                </a:cubicBezTo>
                <a:close/>
                <a:moveTo>
                  <a:pt x="12772" y="4224"/>
                </a:moveTo>
                <a:cubicBezTo>
                  <a:pt x="12757" y="4220"/>
                  <a:pt x="12745" y="4224"/>
                  <a:pt x="12739" y="4241"/>
                </a:cubicBezTo>
                <a:cubicBezTo>
                  <a:pt x="12730" y="4269"/>
                  <a:pt x="12745" y="4326"/>
                  <a:pt x="12774" y="4371"/>
                </a:cubicBezTo>
                <a:cubicBezTo>
                  <a:pt x="12837" y="4467"/>
                  <a:pt x="12891" y="4474"/>
                  <a:pt x="12891" y="4387"/>
                </a:cubicBezTo>
                <a:cubicBezTo>
                  <a:pt x="12891" y="4321"/>
                  <a:pt x="12818" y="4234"/>
                  <a:pt x="12772" y="4224"/>
                </a:cubicBezTo>
                <a:close/>
                <a:moveTo>
                  <a:pt x="6354" y="4368"/>
                </a:moveTo>
                <a:cubicBezTo>
                  <a:pt x="6343" y="4367"/>
                  <a:pt x="6321" y="4382"/>
                  <a:pt x="6276" y="4411"/>
                </a:cubicBezTo>
                <a:cubicBezTo>
                  <a:pt x="6206" y="4457"/>
                  <a:pt x="6189" y="4496"/>
                  <a:pt x="6216" y="4547"/>
                </a:cubicBezTo>
                <a:cubicBezTo>
                  <a:pt x="6238" y="4587"/>
                  <a:pt x="6365" y="4479"/>
                  <a:pt x="6365" y="4420"/>
                </a:cubicBezTo>
                <a:cubicBezTo>
                  <a:pt x="6365" y="4386"/>
                  <a:pt x="6365" y="4369"/>
                  <a:pt x="6354" y="4368"/>
                </a:cubicBezTo>
                <a:close/>
                <a:moveTo>
                  <a:pt x="11074" y="4424"/>
                </a:moveTo>
                <a:cubicBezTo>
                  <a:pt x="11060" y="4422"/>
                  <a:pt x="11052" y="4432"/>
                  <a:pt x="11044" y="4456"/>
                </a:cubicBezTo>
                <a:cubicBezTo>
                  <a:pt x="11031" y="4495"/>
                  <a:pt x="11042" y="4531"/>
                  <a:pt x="11076" y="4567"/>
                </a:cubicBezTo>
                <a:cubicBezTo>
                  <a:pt x="11137" y="4631"/>
                  <a:pt x="11208" y="4639"/>
                  <a:pt x="11208" y="4582"/>
                </a:cubicBezTo>
                <a:cubicBezTo>
                  <a:pt x="11208" y="4559"/>
                  <a:pt x="11175" y="4508"/>
                  <a:pt x="11136" y="4470"/>
                </a:cubicBezTo>
                <a:cubicBezTo>
                  <a:pt x="11106" y="4441"/>
                  <a:pt x="11087" y="4425"/>
                  <a:pt x="11074" y="4424"/>
                </a:cubicBezTo>
                <a:close/>
                <a:moveTo>
                  <a:pt x="5758" y="4537"/>
                </a:moveTo>
                <a:cubicBezTo>
                  <a:pt x="5710" y="4537"/>
                  <a:pt x="5635" y="4720"/>
                  <a:pt x="5631" y="4851"/>
                </a:cubicBezTo>
                <a:cubicBezTo>
                  <a:pt x="5627" y="4986"/>
                  <a:pt x="5680" y="5011"/>
                  <a:pt x="5754" y="4909"/>
                </a:cubicBezTo>
                <a:cubicBezTo>
                  <a:pt x="5791" y="4859"/>
                  <a:pt x="5793" y="4837"/>
                  <a:pt x="5769" y="4783"/>
                </a:cubicBezTo>
                <a:cubicBezTo>
                  <a:pt x="5749" y="4739"/>
                  <a:pt x="5747" y="4709"/>
                  <a:pt x="5764" y="4690"/>
                </a:cubicBezTo>
                <a:cubicBezTo>
                  <a:pt x="5798" y="4650"/>
                  <a:pt x="5794" y="4537"/>
                  <a:pt x="5758" y="4537"/>
                </a:cubicBezTo>
                <a:close/>
                <a:moveTo>
                  <a:pt x="13035" y="4563"/>
                </a:moveTo>
                <a:cubicBezTo>
                  <a:pt x="13020" y="4557"/>
                  <a:pt x="13007" y="4561"/>
                  <a:pt x="13000" y="4575"/>
                </a:cubicBezTo>
                <a:cubicBezTo>
                  <a:pt x="12983" y="4607"/>
                  <a:pt x="12993" y="4645"/>
                  <a:pt x="13032" y="4706"/>
                </a:cubicBezTo>
                <a:cubicBezTo>
                  <a:pt x="13097" y="4808"/>
                  <a:pt x="13145" y="4820"/>
                  <a:pt x="13145" y="4736"/>
                </a:cubicBezTo>
                <a:cubicBezTo>
                  <a:pt x="13145" y="4668"/>
                  <a:pt x="13080" y="4579"/>
                  <a:pt x="13035" y="4563"/>
                </a:cubicBezTo>
                <a:close/>
                <a:moveTo>
                  <a:pt x="6055" y="4580"/>
                </a:moveTo>
                <a:cubicBezTo>
                  <a:pt x="6011" y="4580"/>
                  <a:pt x="5904" y="4671"/>
                  <a:pt x="5904" y="4709"/>
                </a:cubicBezTo>
                <a:cubicBezTo>
                  <a:pt x="5904" y="4725"/>
                  <a:pt x="5911" y="4752"/>
                  <a:pt x="5919" y="4768"/>
                </a:cubicBezTo>
                <a:cubicBezTo>
                  <a:pt x="5928" y="4785"/>
                  <a:pt x="5952" y="4786"/>
                  <a:pt x="5971" y="4771"/>
                </a:cubicBezTo>
                <a:cubicBezTo>
                  <a:pt x="5991" y="4756"/>
                  <a:pt x="6026" y="4733"/>
                  <a:pt x="6048" y="4721"/>
                </a:cubicBezTo>
                <a:cubicBezTo>
                  <a:pt x="6096" y="4695"/>
                  <a:pt x="6102" y="4580"/>
                  <a:pt x="6055" y="4580"/>
                </a:cubicBezTo>
                <a:close/>
                <a:moveTo>
                  <a:pt x="11352" y="4710"/>
                </a:moveTo>
                <a:cubicBezTo>
                  <a:pt x="11303" y="4710"/>
                  <a:pt x="11320" y="4840"/>
                  <a:pt x="11375" y="4882"/>
                </a:cubicBezTo>
                <a:cubicBezTo>
                  <a:pt x="11443" y="4933"/>
                  <a:pt x="11456" y="4934"/>
                  <a:pt x="11472" y="4886"/>
                </a:cubicBezTo>
                <a:cubicBezTo>
                  <a:pt x="11487" y="4841"/>
                  <a:pt x="11398" y="4710"/>
                  <a:pt x="11352" y="4710"/>
                </a:cubicBezTo>
                <a:close/>
                <a:moveTo>
                  <a:pt x="13289" y="4884"/>
                </a:moveTo>
                <a:cubicBezTo>
                  <a:pt x="13242" y="4882"/>
                  <a:pt x="13256" y="4996"/>
                  <a:pt x="13312" y="5069"/>
                </a:cubicBezTo>
                <a:cubicBezTo>
                  <a:pt x="13379" y="5157"/>
                  <a:pt x="13398" y="5158"/>
                  <a:pt x="13398" y="5071"/>
                </a:cubicBezTo>
                <a:cubicBezTo>
                  <a:pt x="13398" y="4994"/>
                  <a:pt x="13335" y="4887"/>
                  <a:pt x="13289" y="4884"/>
                </a:cubicBezTo>
                <a:close/>
                <a:moveTo>
                  <a:pt x="5498" y="4955"/>
                </a:moveTo>
                <a:cubicBezTo>
                  <a:pt x="5439" y="4974"/>
                  <a:pt x="5350" y="5073"/>
                  <a:pt x="5350" y="5142"/>
                </a:cubicBezTo>
                <a:cubicBezTo>
                  <a:pt x="5350" y="5196"/>
                  <a:pt x="5366" y="5209"/>
                  <a:pt x="5418" y="5195"/>
                </a:cubicBezTo>
                <a:cubicBezTo>
                  <a:pt x="5500" y="5172"/>
                  <a:pt x="5577" y="5031"/>
                  <a:pt x="5542" y="4965"/>
                </a:cubicBezTo>
                <a:cubicBezTo>
                  <a:pt x="5534" y="4950"/>
                  <a:pt x="5517" y="4948"/>
                  <a:pt x="5498" y="4955"/>
                </a:cubicBezTo>
                <a:close/>
                <a:moveTo>
                  <a:pt x="11600" y="4990"/>
                </a:moveTo>
                <a:cubicBezTo>
                  <a:pt x="11562" y="5034"/>
                  <a:pt x="11572" y="5073"/>
                  <a:pt x="11640" y="5152"/>
                </a:cubicBezTo>
                <a:cubicBezTo>
                  <a:pt x="11719" y="5243"/>
                  <a:pt x="11738" y="5246"/>
                  <a:pt x="11738" y="5164"/>
                </a:cubicBezTo>
                <a:cubicBezTo>
                  <a:pt x="11738" y="5085"/>
                  <a:pt x="11633" y="4952"/>
                  <a:pt x="11600" y="4990"/>
                </a:cubicBezTo>
                <a:close/>
                <a:moveTo>
                  <a:pt x="13543" y="5229"/>
                </a:moveTo>
                <a:cubicBezTo>
                  <a:pt x="13501" y="5227"/>
                  <a:pt x="13507" y="5318"/>
                  <a:pt x="13554" y="5384"/>
                </a:cubicBezTo>
                <a:cubicBezTo>
                  <a:pt x="13604" y="5455"/>
                  <a:pt x="13652" y="5461"/>
                  <a:pt x="13652" y="5395"/>
                </a:cubicBezTo>
                <a:cubicBezTo>
                  <a:pt x="13652" y="5336"/>
                  <a:pt x="13583" y="5231"/>
                  <a:pt x="13543" y="5229"/>
                </a:cubicBezTo>
                <a:close/>
                <a:moveTo>
                  <a:pt x="5120" y="5252"/>
                </a:moveTo>
                <a:cubicBezTo>
                  <a:pt x="5080" y="5261"/>
                  <a:pt x="5050" y="5291"/>
                  <a:pt x="5050" y="5341"/>
                </a:cubicBezTo>
                <a:cubicBezTo>
                  <a:pt x="5050" y="5384"/>
                  <a:pt x="5071" y="5401"/>
                  <a:pt x="5114" y="5392"/>
                </a:cubicBezTo>
                <a:cubicBezTo>
                  <a:pt x="5168" y="5382"/>
                  <a:pt x="5176" y="5393"/>
                  <a:pt x="5170" y="5476"/>
                </a:cubicBezTo>
                <a:cubicBezTo>
                  <a:pt x="5160" y="5605"/>
                  <a:pt x="5213" y="5603"/>
                  <a:pt x="5279" y="5471"/>
                </a:cubicBezTo>
                <a:lnTo>
                  <a:pt x="5331" y="5367"/>
                </a:lnTo>
                <a:lnTo>
                  <a:pt x="5254" y="5296"/>
                </a:lnTo>
                <a:cubicBezTo>
                  <a:pt x="5211" y="5256"/>
                  <a:pt x="5161" y="5243"/>
                  <a:pt x="5120" y="5252"/>
                </a:cubicBezTo>
                <a:close/>
                <a:moveTo>
                  <a:pt x="11901" y="5292"/>
                </a:moveTo>
                <a:cubicBezTo>
                  <a:pt x="11858" y="5288"/>
                  <a:pt x="11849" y="5348"/>
                  <a:pt x="11902" y="5418"/>
                </a:cubicBezTo>
                <a:cubicBezTo>
                  <a:pt x="11932" y="5456"/>
                  <a:pt x="11969" y="5487"/>
                  <a:pt x="11985" y="5487"/>
                </a:cubicBezTo>
                <a:cubicBezTo>
                  <a:pt x="12038" y="5487"/>
                  <a:pt x="12016" y="5373"/>
                  <a:pt x="11954" y="5319"/>
                </a:cubicBezTo>
                <a:cubicBezTo>
                  <a:pt x="11933" y="5302"/>
                  <a:pt x="11915" y="5294"/>
                  <a:pt x="11901" y="5292"/>
                </a:cubicBezTo>
                <a:close/>
                <a:moveTo>
                  <a:pt x="4903" y="5419"/>
                </a:moveTo>
                <a:cubicBezTo>
                  <a:pt x="4897" y="5412"/>
                  <a:pt x="4886" y="5412"/>
                  <a:pt x="4872" y="5423"/>
                </a:cubicBezTo>
                <a:cubicBezTo>
                  <a:pt x="4849" y="5441"/>
                  <a:pt x="4813" y="5464"/>
                  <a:pt x="4791" y="5476"/>
                </a:cubicBezTo>
                <a:cubicBezTo>
                  <a:pt x="4769" y="5488"/>
                  <a:pt x="4751" y="5524"/>
                  <a:pt x="4751" y="5557"/>
                </a:cubicBezTo>
                <a:cubicBezTo>
                  <a:pt x="4751" y="5628"/>
                  <a:pt x="4805" y="5635"/>
                  <a:pt x="4867" y="5572"/>
                </a:cubicBezTo>
                <a:cubicBezTo>
                  <a:pt x="4911" y="5529"/>
                  <a:pt x="4924" y="5442"/>
                  <a:pt x="4903" y="5419"/>
                </a:cubicBezTo>
                <a:close/>
                <a:moveTo>
                  <a:pt x="13787" y="5538"/>
                </a:moveTo>
                <a:cubicBezTo>
                  <a:pt x="13772" y="5537"/>
                  <a:pt x="13768" y="5566"/>
                  <a:pt x="13763" y="5628"/>
                </a:cubicBezTo>
                <a:lnTo>
                  <a:pt x="13756" y="5725"/>
                </a:lnTo>
                <a:lnTo>
                  <a:pt x="13045" y="5737"/>
                </a:lnTo>
                <a:cubicBezTo>
                  <a:pt x="12363" y="5748"/>
                  <a:pt x="12332" y="5745"/>
                  <a:pt x="12275" y="5661"/>
                </a:cubicBezTo>
                <a:cubicBezTo>
                  <a:pt x="12202" y="5554"/>
                  <a:pt x="12139" y="5548"/>
                  <a:pt x="12125" y="5649"/>
                </a:cubicBezTo>
                <a:cubicBezTo>
                  <a:pt x="12115" y="5721"/>
                  <a:pt x="11917" y="5726"/>
                  <a:pt x="8388" y="5738"/>
                </a:cubicBezTo>
                <a:cubicBezTo>
                  <a:pt x="4996" y="5751"/>
                  <a:pt x="4660" y="5746"/>
                  <a:pt x="4642" y="5683"/>
                </a:cubicBezTo>
                <a:cubicBezTo>
                  <a:pt x="4623" y="5620"/>
                  <a:pt x="4613" y="5621"/>
                  <a:pt x="4536" y="5682"/>
                </a:cubicBezTo>
                <a:lnTo>
                  <a:pt x="4451" y="5748"/>
                </a:lnTo>
                <a:lnTo>
                  <a:pt x="4451" y="6222"/>
                </a:lnTo>
                <a:lnTo>
                  <a:pt x="4451" y="6696"/>
                </a:lnTo>
                <a:lnTo>
                  <a:pt x="7385" y="6708"/>
                </a:lnTo>
                <a:lnTo>
                  <a:pt x="10320" y="6719"/>
                </a:lnTo>
                <a:lnTo>
                  <a:pt x="10313" y="6838"/>
                </a:lnTo>
                <a:cubicBezTo>
                  <a:pt x="10303" y="6991"/>
                  <a:pt x="10360" y="6999"/>
                  <a:pt x="10396" y="6849"/>
                </a:cubicBezTo>
                <a:lnTo>
                  <a:pt x="10423" y="6741"/>
                </a:lnTo>
                <a:lnTo>
                  <a:pt x="10976" y="6741"/>
                </a:lnTo>
                <a:lnTo>
                  <a:pt x="11530" y="6741"/>
                </a:lnTo>
                <a:lnTo>
                  <a:pt x="11567" y="6849"/>
                </a:lnTo>
                <a:cubicBezTo>
                  <a:pt x="11617" y="6991"/>
                  <a:pt x="11651" y="6986"/>
                  <a:pt x="11641" y="6838"/>
                </a:cubicBezTo>
                <a:lnTo>
                  <a:pt x="11634" y="6719"/>
                </a:lnTo>
                <a:lnTo>
                  <a:pt x="12402" y="6707"/>
                </a:lnTo>
                <a:lnTo>
                  <a:pt x="13170" y="6696"/>
                </a:lnTo>
                <a:lnTo>
                  <a:pt x="13246" y="6804"/>
                </a:lnTo>
                <a:cubicBezTo>
                  <a:pt x="13341" y="6939"/>
                  <a:pt x="13380" y="6944"/>
                  <a:pt x="13371" y="6817"/>
                </a:cubicBezTo>
                <a:cubicBezTo>
                  <a:pt x="13364" y="6721"/>
                  <a:pt x="13368" y="6719"/>
                  <a:pt x="13658" y="6707"/>
                </a:cubicBezTo>
                <a:lnTo>
                  <a:pt x="13952" y="6695"/>
                </a:lnTo>
                <a:lnTo>
                  <a:pt x="13952" y="6223"/>
                </a:lnTo>
                <a:lnTo>
                  <a:pt x="13952" y="5750"/>
                </a:lnTo>
                <a:lnTo>
                  <a:pt x="13875" y="5641"/>
                </a:lnTo>
                <a:cubicBezTo>
                  <a:pt x="13828" y="5574"/>
                  <a:pt x="13802" y="5540"/>
                  <a:pt x="13787" y="5538"/>
                </a:cubicBezTo>
                <a:close/>
                <a:moveTo>
                  <a:pt x="2863" y="5790"/>
                </a:moveTo>
                <a:cubicBezTo>
                  <a:pt x="2838" y="5790"/>
                  <a:pt x="2795" y="5841"/>
                  <a:pt x="2769" y="5903"/>
                </a:cubicBezTo>
                <a:cubicBezTo>
                  <a:pt x="2725" y="6008"/>
                  <a:pt x="2721" y="6074"/>
                  <a:pt x="2721" y="6765"/>
                </a:cubicBezTo>
                <a:cubicBezTo>
                  <a:pt x="2721" y="7486"/>
                  <a:pt x="2720" y="7516"/>
                  <a:pt x="2671" y="7580"/>
                </a:cubicBezTo>
                <a:lnTo>
                  <a:pt x="2620" y="7646"/>
                </a:lnTo>
                <a:lnTo>
                  <a:pt x="2671" y="7747"/>
                </a:lnTo>
                <a:cubicBezTo>
                  <a:pt x="2719" y="7843"/>
                  <a:pt x="2721" y="7885"/>
                  <a:pt x="2721" y="8592"/>
                </a:cubicBezTo>
                <a:cubicBezTo>
                  <a:pt x="2721" y="9325"/>
                  <a:pt x="2722" y="9339"/>
                  <a:pt x="2778" y="9443"/>
                </a:cubicBezTo>
                <a:cubicBezTo>
                  <a:pt x="2809" y="9501"/>
                  <a:pt x="2852" y="9549"/>
                  <a:pt x="2875" y="9549"/>
                </a:cubicBezTo>
                <a:cubicBezTo>
                  <a:pt x="2905" y="9549"/>
                  <a:pt x="2897" y="9519"/>
                  <a:pt x="2842" y="9430"/>
                </a:cubicBezTo>
                <a:lnTo>
                  <a:pt x="2768" y="9311"/>
                </a:lnTo>
                <a:lnTo>
                  <a:pt x="2758" y="8534"/>
                </a:lnTo>
                <a:cubicBezTo>
                  <a:pt x="2746" y="7591"/>
                  <a:pt x="2746" y="7747"/>
                  <a:pt x="2759" y="6796"/>
                </a:cubicBezTo>
                <a:lnTo>
                  <a:pt x="2769" y="6010"/>
                </a:lnTo>
                <a:lnTo>
                  <a:pt x="2839" y="5900"/>
                </a:lnTo>
                <a:cubicBezTo>
                  <a:pt x="2900" y="5805"/>
                  <a:pt x="2903" y="5790"/>
                  <a:pt x="2863" y="5790"/>
                </a:cubicBezTo>
                <a:close/>
                <a:moveTo>
                  <a:pt x="4327" y="6850"/>
                </a:moveTo>
                <a:cubicBezTo>
                  <a:pt x="4279" y="6865"/>
                  <a:pt x="4219" y="6971"/>
                  <a:pt x="4225" y="7060"/>
                </a:cubicBezTo>
                <a:cubicBezTo>
                  <a:pt x="4231" y="7145"/>
                  <a:pt x="4220" y="7152"/>
                  <a:pt x="4053" y="7164"/>
                </a:cubicBezTo>
                <a:lnTo>
                  <a:pt x="3874" y="7176"/>
                </a:lnTo>
                <a:lnTo>
                  <a:pt x="3874" y="7361"/>
                </a:lnTo>
                <a:cubicBezTo>
                  <a:pt x="3874" y="7503"/>
                  <a:pt x="3861" y="7570"/>
                  <a:pt x="3817" y="7647"/>
                </a:cubicBezTo>
                <a:cubicBezTo>
                  <a:pt x="3744" y="7776"/>
                  <a:pt x="3741" y="7874"/>
                  <a:pt x="3811" y="7856"/>
                </a:cubicBezTo>
                <a:cubicBezTo>
                  <a:pt x="3854" y="7844"/>
                  <a:pt x="3864" y="7865"/>
                  <a:pt x="3870" y="7983"/>
                </a:cubicBezTo>
                <a:lnTo>
                  <a:pt x="3877" y="8123"/>
                </a:lnTo>
                <a:lnTo>
                  <a:pt x="4458" y="8126"/>
                </a:lnTo>
                <a:cubicBezTo>
                  <a:pt x="4777" y="8127"/>
                  <a:pt x="5296" y="8126"/>
                  <a:pt x="5610" y="8123"/>
                </a:cubicBezTo>
                <a:cubicBezTo>
                  <a:pt x="6061" y="8119"/>
                  <a:pt x="6183" y="8130"/>
                  <a:pt x="6193" y="8174"/>
                </a:cubicBezTo>
                <a:cubicBezTo>
                  <a:pt x="6209" y="8254"/>
                  <a:pt x="7465" y="8258"/>
                  <a:pt x="7482" y="8178"/>
                </a:cubicBezTo>
                <a:cubicBezTo>
                  <a:pt x="7490" y="8137"/>
                  <a:pt x="8126" y="8124"/>
                  <a:pt x="10429" y="8124"/>
                </a:cubicBezTo>
                <a:cubicBezTo>
                  <a:pt x="12043" y="8125"/>
                  <a:pt x="13626" y="8125"/>
                  <a:pt x="13946" y="8124"/>
                </a:cubicBezTo>
                <a:lnTo>
                  <a:pt x="14528" y="8123"/>
                </a:lnTo>
                <a:lnTo>
                  <a:pt x="14528" y="7647"/>
                </a:lnTo>
                <a:lnTo>
                  <a:pt x="14528" y="7172"/>
                </a:lnTo>
                <a:lnTo>
                  <a:pt x="14114" y="7172"/>
                </a:lnTo>
                <a:cubicBezTo>
                  <a:pt x="13710" y="7172"/>
                  <a:pt x="13698" y="7170"/>
                  <a:pt x="13615" y="7065"/>
                </a:cubicBezTo>
                <a:cubicBezTo>
                  <a:pt x="13511" y="6932"/>
                  <a:pt x="13496" y="6931"/>
                  <a:pt x="13486" y="7054"/>
                </a:cubicBezTo>
                <a:lnTo>
                  <a:pt x="13479" y="7150"/>
                </a:lnTo>
                <a:lnTo>
                  <a:pt x="8902" y="7158"/>
                </a:lnTo>
                <a:cubicBezTo>
                  <a:pt x="6384" y="7162"/>
                  <a:pt x="4309" y="7156"/>
                  <a:pt x="4290" y="7145"/>
                </a:cubicBezTo>
                <a:cubicBezTo>
                  <a:pt x="4265" y="7130"/>
                  <a:pt x="4274" y="7097"/>
                  <a:pt x="4325" y="7022"/>
                </a:cubicBezTo>
                <a:cubicBezTo>
                  <a:pt x="4376" y="6944"/>
                  <a:pt x="4386" y="6907"/>
                  <a:pt x="4366" y="6869"/>
                </a:cubicBezTo>
                <a:cubicBezTo>
                  <a:pt x="4356" y="6850"/>
                  <a:pt x="4343" y="6845"/>
                  <a:pt x="4327" y="6850"/>
                </a:cubicBezTo>
                <a:close/>
                <a:moveTo>
                  <a:pt x="15797" y="7130"/>
                </a:moveTo>
                <a:cubicBezTo>
                  <a:pt x="15769" y="7130"/>
                  <a:pt x="15454" y="7572"/>
                  <a:pt x="15452" y="7614"/>
                </a:cubicBezTo>
                <a:cubicBezTo>
                  <a:pt x="15450" y="7658"/>
                  <a:pt x="15763" y="8123"/>
                  <a:pt x="15794" y="8123"/>
                </a:cubicBezTo>
                <a:cubicBezTo>
                  <a:pt x="15808" y="8123"/>
                  <a:pt x="15820" y="8064"/>
                  <a:pt x="15820" y="7992"/>
                </a:cubicBezTo>
                <a:cubicBezTo>
                  <a:pt x="15820" y="7916"/>
                  <a:pt x="15834" y="7851"/>
                  <a:pt x="15854" y="7837"/>
                </a:cubicBezTo>
                <a:cubicBezTo>
                  <a:pt x="15910" y="7797"/>
                  <a:pt x="16237" y="7949"/>
                  <a:pt x="16361" y="8073"/>
                </a:cubicBezTo>
                <a:cubicBezTo>
                  <a:pt x="16630" y="8342"/>
                  <a:pt x="16898" y="8953"/>
                  <a:pt x="17066" y="9676"/>
                </a:cubicBezTo>
                <a:cubicBezTo>
                  <a:pt x="17250" y="10470"/>
                  <a:pt x="17262" y="10586"/>
                  <a:pt x="17260" y="11601"/>
                </a:cubicBezTo>
                <a:cubicBezTo>
                  <a:pt x="17258" y="12373"/>
                  <a:pt x="17251" y="12564"/>
                  <a:pt x="17209" y="12879"/>
                </a:cubicBezTo>
                <a:cubicBezTo>
                  <a:pt x="17100" y="13711"/>
                  <a:pt x="16909" y="14432"/>
                  <a:pt x="16583" y="15252"/>
                </a:cubicBezTo>
                <a:cubicBezTo>
                  <a:pt x="16512" y="15430"/>
                  <a:pt x="16440" y="15610"/>
                  <a:pt x="16424" y="15652"/>
                </a:cubicBezTo>
                <a:cubicBezTo>
                  <a:pt x="16407" y="15694"/>
                  <a:pt x="16404" y="15727"/>
                  <a:pt x="16417" y="15727"/>
                </a:cubicBezTo>
                <a:cubicBezTo>
                  <a:pt x="16429" y="15727"/>
                  <a:pt x="16507" y="15567"/>
                  <a:pt x="16588" y="15371"/>
                </a:cubicBezTo>
                <a:cubicBezTo>
                  <a:pt x="16930" y="14549"/>
                  <a:pt x="17163" y="13748"/>
                  <a:pt x="17262" y="13053"/>
                </a:cubicBezTo>
                <a:cubicBezTo>
                  <a:pt x="17474" y="11568"/>
                  <a:pt x="17420" y="10283"/>
                  <a:pt x="17098" y="9112"/>
                </a:cubicBezTo>
                <a:cubicBezTo>
                  <a:pt x="16837" y="8169"/>
                  <a:pt x="16516" y="7678"/>
                  <a:pt x="16041" y="7497"/>
                </a:cubicBezTo>
                <a:cubicBezTo>
                  <a:pt x="15941" y="7459"/>
                  <a:pt x="15850" y="7418"/>
                  <a:pt x="15839" y="7406"/>
                </a:cubicBezTo>
                <a:cubicBezTo>
                  <a:pt x="15829" y="7393"/>
                  <a:pt x="15820" y="7327"/>
                  <a:pt x="15820" y="7257"/>
                </a:cubicBezTo>
                <a:cubicBezTo>
                  <a:pt x="15820" y="7187"/>
                  <a:pt x="15810" y="7130"/>
                  <a:pt x="15797" y="7130"/>
                </a:cubicBezTo>
                <a:close/>
                <a:moveTo>
                  <a:pt x="704" y="7134"/>
                </a:moveTo>
                <a:cubicBezTo>
                  <a:pt x="672" y="7147"/>
                  <a:pt x="626" y="7263"/>
                  <a:pt x="613" y="7416"/>
                </a:cubicBezTo>
                <a:cubicBezTo>
                  <a:pt x="598" y="7577"/>
                  <a:pt x="602" y="7596"/>
                  <a:pt x="650" y="7622"/>
                </a:cubicBezTo>
                <a:lnTo>
                  <a:pt x="703" y="7649"/>
                </a:lnTo>
                <a:lnTo>
                  <a:pt x="651" y="7731"/>
                </a:lnTo>
                <a:cubicBezTo>
                  <a:pt x="589" y="7829"/>
                  <a:pt x="584" y="7900"/>
                  <a:pt x="640" y="7892"/>
                </a:cubicBezTo>
                <a:cubicBezTo>
                  <a:pt x="669" y="7888"/>
                  <a:pt x="682" y="7923"/>
                  <a:pt x="688" y="8026"/>
                </a:cubicBezTo>
                <a:cubicBezTo>
                  <a:pt x="698" y="8236"/>
                  <a:pt x="738" y="8195"/>
                  <a:pt x="738" y="7974"/>
                </a:cubicBezTo>
                <a:cubicBezTo>
                  <a:pt x="738" y="7869"/>
                  <a:pt x="747" y="7771"/>
                  <a:pt x="758" y="7758"/>
                </a:cubicBezTo>
                <a:cubicBezTo>
                  <a:pt x="779" y="7734"/>
                  <a:pt x="899" y="8000"/>
                  <a:pt x="899" y="8072"/>
                </a:cubicBezTo>
                <a:cubicBezTo>
                  <a:pt x="899" y="8124"/>
                  <a:pt x="986" y="8167"/>
                  <a:pt x="1028" y="8137"/>
                </a:cubicBezTo>
                <a:cubicBezTo>
                  <a:pt x="1047" y="8123"/>
                  <a:pt x="1061" y="8053"/>
                  <a:pt x="1061" y="7972"/>
                </a:cubicBezTo>
                <a:cubicBezTo>
                  <a:pt x="1061" y="7871"/>
                  <a:pt x="1077" y="7812"/>
                  <a:pt x="1116" y="7764"/>
                </a:cubicBezTo>
                <a:cubicBezTo>
                  <a:pt x="1189" y="7673"/>
                  <a:pt x="1222" y="7741"/>
                  <a:pt x="1222" y="7980"/>
                </a:cubicBezTo>
                <a:cubicBezTo>
                  <a:pt x="1222" y="8082"/>
                  <a:pt x="1230" y="8167"/>
                  <a:pt x="1240" y="8166"/>
                </a:cubicBezTo>
                <a:cubicBezTo>
                  <a:pt x="1249" y="8166"/>
                  <a:pt x="1308" y="8137"/>
                  <a:pt x="1369" y="8101"/>
                </a:cubicBezTo>
                <a:cubicBezTo>
                  <a:pt x="1480" y="8038"/>
                  <a:pt x="1535" y="8048"/>
                  <a:pt x="1510" y="8126"/>
                </a:cubicBezTo>
                <a:cubicBezTo>
                  <a:pt x="1486" y="8199"/>
                  <a:pt x="1551" y="8168"/>
                  <a:pt x="1583" y="8091"/>
                </a:cubicBezTo>
                <a:cubicBezTo>
                  <a:pt x="1612" y="8019"/>
                  <a:pt x="1616" y="8019"/>
                  <a:pt x="1647" y="8093"/>
                </a:cubicBezTo>
                <a:cubicBezTo>
                  <a:pt x="1692" y="8202"/>
                  <a:pt x="1719" y="8106"/>
                  <a:pt x="1676" y="7991"/>
                </a:cubicBezTo>
                <a:cubicBezTo>
                  <a:pt x="1652" y="7927"/>
                  <a:pt x="1647" y="7861"/>
                  <a:pt x="1660" y="7764"/>
                </a:cubicBezTo>
                <a:cubicBezTo>
                  <a:pt x="1671" y="7688"/>
                  <a:pt x="1685" y="7543"/>
                  <a:pt x="1693" y="7442"/>
                </a:cubicBezTo>
                <a:cubicBezTo>
                  <a:pt x="1705" y="7280"/>
                  <a:pt x="1702" y="7258"/>
                  <a:pt x="1662" y="7258"/>
                </a:cubicBezTo>
                <a:cubicBezTo>
                  <a:pt x="1637" y="7258"/>
                  <a:pt x="1610" y="7237"/>
                  <a:pt x="1601" y="7211"/>
                </a:cubicBezTo>
                <a:cubicBezTo>
                  <a:pt x="1593" y="7185"/>
                  <a:pt x="1556" y="7172"/>
                  <a:pt x="1518" y="7183"/>
                </a:cubicBezTo>
                <a:cubicBezTo>
                  <a:pt x="1481" y="7193"/>
                  <a:pt x="1445" y="7185"/>
                  <a:pt x="1438" y="7165"/>
                </a:cubicBezTo>
                <a:cubicBezTo>
                  <a:pt x="1432" y="7145"/>
                  <a:pt x="1414" y="7143"/>
                  <a:pt x="1400" y="7160"/>
                </a:cubicBezTo>
                <a:cubicBezTo>
                  <a:pt x="1385" y="7177"/>
                  <a:pt x="1339" y="7185"/>
                  <a:pt x="1297" y="7179"/>
                </a:cubicBezTo>
                <a:cubicBezTo>
                  <a:pt x="1244" y="7170"/>
                  <a:pt x="1222" y="7184"/>
                  <a:pt x="1222" y="7229"/>
                </a:cubicBezTo>
                <a:cubicBezTo>
                  <a:pt x="1222" y="7338"/>
                  <a:pt x="1163" y="7399"/>
                  <a:pt x="1130" y="7325"/>
                </a:cubicBezTo>
                <a:cubicBezTo>
                  <a:pt x="1114" y="7289"/>
                  <a:pt x="1076" y="7258"/>
                  <a:pt x="1046" y="7258"/>
                </a:cubicBezTo>
                <a:cubicBezTo>
                  <a:pt x="1015" y="7258"/>
                  <a:pt x="984" y="7228"/>
                  <a:pt x="976" y="7189"/>
                </a:cubicBezTo>
                <a:cubicBezTo>
                  <a:pt x="963" y="7126"/>
                  <a:pt x="960" y="7126"/>
                  <a:pt x="941" y="7189"/>
                </a:cubicBezTo>
                <a:cubicBezTo>
                  <a:pt x="930" y="7228"/>
                  <a:pt x="896" y="7258"/>
                  <a:pt x="866" y="7258"/>
                </a:cubicBezTo>
                <a:cubicBezTo>
                  <a:pt x="837" y="7258"/>
                  <a:pt x="806" y="7289"/>
                  <a:pt x="798" y="7326"/>
                </a:cubicBezTo>
                <a:cubicBezTo>
                  <a:pt x="779" y="7422"/>
                  <a:pt x="738" y="7361"/>
                  <a:pt x="738" y="7235"/>
                </a:cubicBezTo>
                <a:cubicBezTo>
                  <a:pt x="738" y="7155"/>
                  <a:pt x="723" y="7126"/>
                  <a:pt x="704" y="7134"/>
                </a:cubicBezTo>
                <a:close/>
                <a:moveTo>
                  <a:pt x="1776" y="7172"/>
                </a:moveTo>
                <a:lnTo>
                  <a:pt x="1776" y="7669"/>
                </a:lnTo>
                <a:cubicBezTo>
                  <a:pt x="1776" y="8121"/>
                  <a:pt x="1792" y="8249"/>
                  <a:pt x="1833" y="8123"/>
                </a:cubicBezTo>
                <a:cubicBezTo>
                  <a:pt x="1841" y="8099"/>
                  <a:pt x="1924" y="8080"/>
                  <a:pt x="2018" y="8080"/>
                </a:cubicBezTo>
                <a:cubicBezTo>
                  <a:pt x="2111" y="8080"/>
                  <a:pt x="2194" y="8099"/>
                  <a:pt x="2202" y="8123"/>
                </a:cubicBezTo>
                <a:cubicBezTo>
                  <a:pt x="2244" y="8249"/>
                  <a:pt x="2260" y="8121"/>
                  <a:pt x="2260" y="7669"/>
                </a:cubicBezTo>
                <a:lnTo>
                  <a:pt x="2260" y="7172"/>
                </a:lnTo>
                <a:lnTo>
                  <a:pt x="2018" y="7172"/>
                </a:lnTo>
                <a:lnTo>
                  <a:pt x="1776" y="7172"/>
                </a:lnTo>
                <a:close/>
                <a:moveTo>
                  <a:pt x="3624" y="7993"/>
                </a:moveTo>
                <a:cubicBezTo>
                  <a:pt x="3572" y="7993"/>
                  <a:pt x="3495" y="8144"/>
                  <a:pt x="3516" y="8207"/>
                </a:cubicBezTo>
                <a:cubicBezTo>
                  <a:pt x="3538" y="8272"/>
                  <a:pt x="3553" y="8264"/>
                  <a:pt x="3613" y="8158"/>
                </a:cubicBezTo>
                <a:cubicBezTo>
                  <a:pt x="3678" y="8045"/>
                  <a:pt x="3681" y="7993"/>
                  <a:pt x="3624" y="7993"/>
                </a:cubicBezTo>
                <a:close/>
                <a:moveTo>
                  <a:pt x="14613" y="8112"/>
                </a:moveTo>
                <a:cubicBezTo>
                  <a:pt x="14569" y="8104"/>
                  <a:pt x="14564" y="8173"/>
                  <a:pt x="14623" y="8258"/>
                </a:cubicBezTo>
                <a:cubicBezTo>
                  <a:pt x="14681" y="8342"/>
                  <a:pt x="14716" y="8344"/>
                  <a:pt x="14730" y="8264"/>
                </a:cubicBezTo>
                <a:cubicBezTo>
                  <a:pt x="14735" y="8237"/>
                  <a:pt x="14708" y="8184"/>
                  <a:pt x="14670" y="8147"/>
                </a:cubicBezTo>
                <a:cubicBezTo>
                  <a:pt x="14647" y="8126"/>
                  <a:pt x="14628" y="8115"/>
                  <a:pt x="14613" y="8112"/>
                </a:cubicBezTo>
                <a:close/>
                <a:moveTo>
                  <a:pt x="11952" y="8253"/>
                </a:moveTo>
                <a:cubicBezTo>
                  <a:pt x="11919" y="8253"/>
                  <a:pt x="11918" y="8293"/>
                  <a:pt x="11948" y="8512"/>
                </a:cubicBezTo>
                <a:cubicBezTo>
                  <a:pt x="11956" y="8569"/>
                  <a:pt x="11842" y="8577"/>
                  <a:pt x="11023" y="8577"/>
                </a:cubicBezTo>
                <a:cubicBezTo>
                  <a:pt x="10413" y="8577"/>
                  <a:pt x="10090" y="8562"/>
                  <a:pt x="10093" y="8534"/>
                </a:cubicBezTo>
                <a:cubicBezTo>
                  <a:pt x="10095" y="8510"/>
                  <a:pt x="10100" y="8452"/>
                  <a:pt x="10104" y="8404"/>
                </a:cubicBezTo>
                <a:cubicBezTo>
                  <a:pt x="10109" y="8350"/>
                  <a:pt x="10099" y="8318"/>
                  <a:pt x="10078" y="8318"/>
                </a:cubicBezTo>
                <a:cubicBezTo>
                  <a:pt x="10059" y="8318"/>
                  <a:pt x="10040" y="8357"/>
                  <a:pt x="10035" y="8404"/>
                </a:cubicBezTo>
                <a:cubicBezTo>
                  <a:pt x="10015" y="8603"/>
                  <a:pt x="10046" y="8599"/>
                  <a:pt x="8753" y="8599"/>
                </a:cubicBezTo>
                <a:cubicBezTo>
                  <a:pt x="7830" y="8599"/>
                  <a:pt x="7520" y="8585"/>
                  <a:pt x="7499" y="8546"/>
                </a:cubicBezTo>
                <a:cubicBezTo>
                  <a:pt x="7478" y="8506"/>
                  <a:pt x="7466" y="8506"/>
                  <a:pt x="7444" y="8546"/>
                </a:cubicBezTo>
                <a:cubicBezTo>
                  <a:pt x="7424" y="8584"/>
                  <a:pt x="7255" y="8599"/>
                  <a:pt x="6829" y="8599"/>
                </a:cubicBezTo>
                <a:cubicBezTo>
                  <a:pt x="6305" y="8599"/>
                  <a:pt x="6237" y="8590"/>
                  <a:pt x="6198" y="8523"/>
                </a:cubicBezTo>
                <a:cubicBezTo>
                  <a:pt x="6156" y="8452"/>
                  <a:pt x="6152" y="8452"/>
                  <a:pt x="6131" y="8523"/>
                </a:cubicBezTo>
                <a:cubicBezTo>
                  <a:pt x="6111" y="8592"/>
                  <a:pt x="6047" y="8598"/>
                  <a:pt x="5354" y="8592"/>
                </a:cubicBezTo>
                <a:cubicBezTo>
                  <a:pt x="4940" y="8589"/>
                  <a:pt x="4336" y="8574"/>
                  <a:pt x="4013" y="8559"/>
                </a:cubicBezTo>
                <a:cubicBezTo>
                  <a:pt x="3475" y="8535"/>
                  <a:pt x="3425" y="8527"/>
                  <a:pt x="3425" y="8458"/>
                </a:cubicBezTo>
                <a:cubicBezTo>
                  <a:pt x="3425" y="8417"/>
                  <a:pt x="3417" y="8383"/>
                  <a:pt x="3407" y="8382"/>
                </a:cubicBezTo>
                <a:cubicBezTo>
                  <a:pt x="3398" y="8382"/>
                  <a:pt x="3382" y="8382"/>
                  <a:pt x="3373" y="8382"/>
                </a:cubicBezTo>
                <a:cubicBezTo>
                  <a:pt x="3363" y="8383"/>
                  <a:pt x="3321" y="8443"/>
                  <a:pt x="3279" y="8516"/>
                </a:cubicBezTo>
                <a:lnTo>
                  <a:pt x="3203" y="8650"/>
                </a:lnTo>
                <a:lnTo>
                  <a:pt x="3207" y="9154"/>
                </a:lnTo>
                <a:cubicBezTo>
                  <a:pt x="3209" y="9431"/>
                  <a:pt x="3203" y="9691"/>
                  <a:pt x="3194" y="9732"/>
                </a:cubicBezTo>
                <a:cubicBezTo>
                  <a:pt x="3182" y="9786"/>
                  <a:pt x="3188" y="9808"/>
                  <a:pt x="3215" y="9808"/>
                </a:cubicBezTo>
                <a:cubicBezTo>
                  <a:pt x="3236" y="9808"/>
                  <a:pt x="3263" y="9760"/>
                  <a:pt x="3275" y="9700"/>
                </a:cubicBezTo>
                <a:lnTo>
                  <a:pt x="3297" y="9590"/>
                </a:lnTo>
                <a:lnTo>
                  <a:pt x="3833" y="9603"/>
                </a:lnTo>
                <a:lnTo>
                  <a:pt x="4370" y="9613"/>
                </a:lnTo>
                <a:lnTo>
                  <a:pt x="4377" y="9713"/>
                </a:lnTo>
                <a:cubicBezTo>
                  <a:pt x="4387" y="9839"/>
                  <a:pt x="4434" y="9815"/>
                  <a:pt x="4451" y="9676"/>
                </a:cubicBezTo>
                <a:lnTo>
                  <a:pt x="4464" y="9570"/>
                </a:lnTo>
                <a:lnTo>
                  <a:pt x="5201" y="9570"/>
                </a:lnTo>
                <a:cubicBezTo>
                  <a:pt x="5992" y="9570"/>
                  <a:pt x="5943" y="9556"/>
                  <a:pt x="5909" y="9776"/>
                </a:cubicBezTo>
                <a:cubicBezTo>
                  <a:pt x="5892" y="9890"/>
                  <a:pt x="5966" y="9870"/>
                  <a:pt x="5987" y="9754"/>
                </a:cubicBezTo>
                <a:cubicBezTo>
                  <a:pt x="5997" y="9700"/>
                  <a:pt x="6005" y="9637"/>
                  <a:pt x="6006" y="9613"/>
                </a:cubicBezTo>
                <a:cubicBezTo>
                  <a:pt x="6007" y="9585"/>
                  <a:pt x="6658" y="9570"/>
                  <a:pt x="7910" y="9570"/>
                </a:cubicBezTo>
                <a:cubicBezTo>
                  <a:pt x="9709" y="9570"/>
                  <a:pt x="9812" y="9574"/>
                  <a:pt x="9806" y="9646"/>
                </a:cubicBezTo>
                <a:cubicBezTo>
                  <a:pt x="9797" y="9750"/>
                  <a:pt x="9863" y="9742"/>
                  <a:pt x="9893" y="9635"/>
                </a:cubicBezTo>
                <a:cubicBezTo>
                  <a:pt x="9917" y="9550"/>
                  <a:pt x="9942" y="9549"/>
                  <a:pt x="11054" y="9549"/>
                </a:cubicBezTo>
                <a:cubicBezTo>
                  <a:pt x="11884" y="9549"/>
                  <a:pt x="12197" y="9562"/>
                  <a:pt x="12217" y="9599"/>
                </a:cubicBezTo>
                <a:cubicBezTo>
                  <a:pt x="12237" y="9636"/>
                  <a:pt x="12251" y="9637"/>
                  <a:pt x="12276" y="9599"/>
                </a:cubicBezTo>
                <a:cubicBezTo>
                  <a:pt x="12299" y="9562"/>
                  <a:pt x="12516" y="9551"/>
                  <a:pt x="13078" y="9559"/>
                </a:cubicBezTo>
                <a:lnTo>
                  <a:pt x="13847" y="9570"/>
                </a:lnTo>
                <a:lnTo>
                  <a:pt x="13878" y="9689"/>
                </a:lnTo>
                <a:cubicBezTo>
                  <a:pt x="13915" y="9834"/>
                  <a:pt x="13977" y="9849"/>
                  <a:pt x="13969" y="9711"/>
                </a:cubicBezTo>
                <a:lnTo>
                  <a:pt x="13963" y="9613"/>
                </a:lnTo>
                <a:lnTo>
                  <a:pt x="14505" y="9613"/>
                </a:lnTo>
                <a:lnTo>
                  <a:pt x="15047" y="9613"/>
                </a:lnTo>
                <a:lnTo>
                  <a:pt x="15054" y="9711"/>
                </a:lnTo>
                <a:cubicBezTo>
                  <a:pt x="15059" y="9764"/>
                  <a:pt x="15078" y="9808"/>
                  <a:pt x="15098" y="9808"/>
                </a:cubicBezTo>
                <a:cubicBezTo>
                  <a:pt x="15127" y="9808"/>
                  <a:pt x="15131" y="9775"/>
                  <a:pt x="15120" y="9646"/>
                </a:cubicBezTo>
                <a:cubicBezTo>
                  <a:pt x="15112" y="9557"/>
                  <a:pt x="15105" y="9276"/>
                  <a:pt x="15105" y="9020"/>
                </a:cubicBezTo>
                <a:cubicBezTo>
                  <a:pt x="15105" y="8640"/>
                  <a:pt x="15099" y="8555"/>
                  <a:pt x="15071" y="8555"/>
                </a:cubicBezTo>
                <a:cubicBezTo>
                  <a:pt x="15052" y="8555"/>
                  <a:pt x="15003" y="8516"/>
                  <a:pt x="14962" y="8469"/>
                </a:cubicBezTo>
                <a:cubicBezTo>
                  <a:pt x="14869" y="8363"/>
                  <a:pt x="14859" y="8363"/>
                  <a:pt x="14846" y="8462"/>
                </a:cubicBezTo>
                <a:cubicBezTo>
                  <a:pt x="14835" y="8536"/>
                  <a:pt x="14786" y="8543"/>
                  <a:pt x="14101" y="8570"/>
                </a:cubicBezTo>
                <a:cubicBezTo>
                  <a:pt x="13698" y="8586"/>
                  <a:pt x="13074" y="8599"/>
                  <a:pt x="12715" y="8599"/>
                </a:cubicBezTo>
                <a:lnTo>
                  <a:pt x="12060" y="8599"/>
                </a:lnTo>
                <a:lnTo>
                  <a:pt x="12023" y="8426"/>
                </a:lnTo>
                <a:cubicBezTo>
                  <a:pt x="12003" y="8331"/>
                  <a:pt x="11971" y="8253"/>
                  <a:pt x="11952" y="8253"/>
                </a:cubicBezTo>
                <a:close/>
                <a:moveTo>
                  <a:pt x="7573" y="9765"/>
                </a:moveTo>
                <a:cubicBezTo>
                  <a:pt x="7539" y="9765"/>
                  <a:pt x="7534" y="9818"/>
                  <a:pt x="7555" y="9970"/>
                </a:cubicBezTo>
                <a:cubicBezTo>
                  <a:pt x="7572" y="10089"/>
                  <a:pt x="7633" y="10100"/>
                  <a:pt x="7633" y="9985"/>
                </a:cubicBezTo>
                <a:cubicBezTo>
                  <a:pt x="7633" y="9856"/>
                  <a:pt x="7609" y="9765"/>
                  <a:pt x="7573" y="9765"/>
                </a:cubicBezTo>
                <a:close/>
                <a:moveTo>
                  <a:pt x="12327" y="9851"/>
                </a:moveTo>
                <a:cubicBezTo>
                  <a:pt x="12283" y="9851"/>
                  <a:pt x="12283" y="9868"/>
                  <a:pt x="12327" y="10027"/>
                </a:cubicBezTo>
                <a:cubicBezTo>
                  <a:pt x="12360" y="10149"/>
                  <a:pt x="12407" y="10199"/>
                  <a:pt x="12407" y="10113"/>
                </a:cubicBezTo>
                <a:cubicBezTo>
                  <a:pt x="12407" y="10010"/>
                  <a:pt x="12358" y="9851"/>
                  <a:pt x="12327" y="9851"/>
                </a:cubicBezTo>
                <a:close/>
                <a:moveTo>
                  <a:pt x="9791" y="9981"/>
                </a:moveTo>
                <a:cubicBezTo>
                  <a:pt x="9757" y="9981"/>
                  <a:pt x="9702" y="10186"/>
                  <a:pt x="9721" y="10243"/>
                </a:cubicBezTo>
                <a:cubicBezTo>
                  <a:pt x="9746" y="10319"/>
                  <a:pt x="9770" y="10283"/>
                  <a:pt x="9795" y="10132"/>
                </a:cubicBezTo>
                <a:cubicBezTo>
                  <a:pt x="9814" y="10015"/>
                  <a:pt x="9813" y="9981"/>
                  <a:pt x="9791" y="9981"/>
                </a:cubicBezTo>
                <a:close/>
                <a:moveTo>
                  <a:pt x="3174" y="10067"/>
                </a:moveTo>
                <a:cubicBezTo>
                  <a:pt x="3144" y="10067"/>
                  <a:pt x="3114" y="10190"/>
                  <a:pt x="3113" y="10316"/>
                </a:cubicBezTo>
                <a:cubicBezTo>
                  <a:pt x="3113" y="10410"/>
                  <a:pt x="3177" y="10374"/>
                  <a:pt x="3191" y="10273"/>
                </a:cubicBezTo>
                <a:cubicBezTo>
                  <a:pt x="3213" y="10121"/>
                  <a:pt x="3208" y="10067"/>
                  <a:pt x="3174" y="10067"/>
                </a:cubicBezTo>
                <a:close/>
                <a:moveTo>
                  <a:pt x="4350" y="10067"/>
                </a:moveTo>
                <a:cubicBezTo>
                  <a:pt x="4320" y="10067"/>
                  <a:pt x="4290" y="10190"/>
                  <a:pt x="4289" y="10316"/>
                </a:cubicBezTo>
                <a:cubicBezTo>
                  <a:pt x="4289" y="10394"/>
                  <a:pt x="4351" y="10382"/>
                  <a:pt x="4368" y="10301"/>
                </a:cubicBezTo>
                <a:cubicBezTo>
                  <a:pt x="4392" y="10183"/>
                  <a:pt x="4383" y="10067"/>
                  <a:pt x="4350" y="10067"/>
                </a:cubicBezTo>
                <a:close/>
                <a:moveTo>
                  <a:pt x="13984" y="10067"/>
                </a:moveTo>
                <a:cubicBezTo>
                  <a:pt x="13945" y="10067"/>
                  <a:pt x="13945" y="10063"/>
                  <a:pt x="13977" y="10234"/>
                </a:cubicBezTo>
                <a:cubicBezTo>
                  <a:pt x="13991" y="10308"/>
                  <a:pt x="14017" y="10370"/>
                  <a:pt x="14035" y="10370"/>
                </a:cubicBezTo>
                <a:cubicBezTo>
                  <a:pt x="14074" y="10370"/>
                  <a:pt x="14074" y="10374"/>
                  <a:pt x="14042" y="10204"/>
                </a:cubicBezTo>
                <a:cubicBezTo>
                  <a:pt x="14028" y="10129"/>
                  <a:pt x="14002" y="10067"/>
                  <a:pt x="13984" y="10067"/>
                </a:cubicBezTo>
                <a:close/>
                <a:moveTo>
                  <a:pt x="15158" y="10067"/>
                </a:moveTo>
                <a:cubicBezTo>
                  <a:pt x="15133" y="10067"/>
                  <a:pt x="15127" y="10095"/>
                  <a:pt x="15137" y="10165"/>
                </a:cubicBezTo>
                <a:cubicBezTo>
                  <a:pt x="15144" y="10218"/>
                  <a:pt x="15151" y="10286"/>
                  <a:pt x="15151" y="10316"/>
                </a:cubicBezTo>
                <a:cubicBezTo>
                  <a:pt x="15151" y="10346"/>
                  <a:pt x="15167" y="10370"/>
                  <a:pt x="15186" y="10370"/>
                </a:cubicBezTo>
                <a:cubicBezTo>
                  <a:pt x="15223" y="10370"/>
                  <a:pt x="15228" y="10319"/>
                  <a:pt x="15206" y="10165"/>
                </a:cubicBezTo>
                <a:cubicBezTo>
                  <a:pt x="15198" y="10111"/>
                  <a:pt x="15177" y="10067"/>
                  <a:pt x="15158" y="10067"/>
                </a:cubicBezTo>
                <a:close/>
                <a:moveTo>
                  <a:pt x="5869" y="10111"/>
                </a:moveTo>
                <a:cubicBezTo>
                  <a:pt x="5850" y="10111"/>
                  <a:pt x="5835" y="10125"/>
                  <a:pt x="5834" y="10143"/>
                </a:cubicBezTo>
                <a:cubicBezTo>
                  <a:pt x="5834" y="10161"/>
                  <a:pt x="5828" y="10219"/>
                  <a:pt x="5820" y="10273"/>
                </a:cubicBezTo>
                <a:cubicBezTo>
                  <a:pt x="5810" y="10342"/>
                  <a:pt x="5816" y="10370"/>
                  <a:pt x="5841" y="10370"/>
                </a:cubicBezTo>
                <a:cubicBezTo>
                  <a:pt x="5860" y="10370"/>
                  <a:pt x="5882" y="10326"/>
                  <a:pt x="5889" y="10273"/>
                </a:cubicBezTo>
                <a:cubicBezTo>
                  <a:pt x="5910" y="10130"/>
                  <a:pt x="5907" y="10111"/>
                  <a:pt x="5869" y="10111"/>
                </a:cubicBezTo>
                <a:close/>
                <a:moveTo>
                  <a:pt x="7615" y="10327"/>
                </a:moveTo>
                <a:cubicBezTo>
                  <a:pt x="7594" y="10325"/>
                  <a:pt x="7595" y="10370"/>
                  <a:pt x="7604" y="10511"/>
                </a:cubicBezTo>
                <a:cubicBezTo>
                  <a:pt x="7611" y="10610"/>
                  <a:pt x="7628" y="10673"/>
                  <a:pt x="7648" y="10673"/>
                </a:cubicBezTo>
                <a:cubicBezTo>
                  <a:pt x="7694" y="10673"/>
                  <a:pt x="7691" y="10375"/>
                  <a:pt x="7644" y="10342"/>
                </a:cubicBezTo>
                <a:cubicBezTo>
                  <a:pt x="7632" y="10333"/>
                  <a:pt x="7622" y="10327"/>
                  <a:pt x="7615" y="10327"/>
                </a:cubicBezTo>
                <a:close/>
                <a:moveTo>
                  <a:pt x="12461" y="10370"/>
                </a:moveTo>
                <a:cubicBezTo>
                  <a:pt x="12424" y="10370"/>
                  <a:pt x="12421" y="10473"/>
                  <a:pt x="12454" y="10589"/>
                </a:cubicBezTo>
                <a:cubicBezTo>
                  <a:pt x="12478" y="10674"/>
                  <a:pt x="12545" y="10705"/>
                  <a:pt x="12545" y="10631"/>
                </a:cubicBezTo>
                <a:cubicBezTo>
                  <a:pt x="12545" y="10541"/>
                  <a:pt x="12490" y="10370"/>
                  <a:pt x="12461" y="10370"/>
                </a:cubicBezTo>
                <a:close/>
                <a:moveTo>
                  <a:pt x="9686" y="10543"/>
                </a:moveTo>
                <a:cubicBezTo>
                  <a:pt x="9643" y="10543"/>
                  <a:pt x="9603" y="10726"/>
                  <a:pt x="9629" y="10804"/>
                </a:cubicBezTo>
                <a:cubicBezTo>
                  <a:pt x="9654" y="10881"/>
                  <a:pt x="9678" y="10846"/>
                  <a:pt x="9703" y="10694"/>
                </a:cubicBezTo>
                <a:cubicBezTo>
                  <a:pt x="9725" y="10560"/>
                  <a:pt x="9722" y="10543"/>
                  <a:pt x="9686" y="10543"/>
                </a:cubicBezTo>
                <a:close/>
                <a:moveTo>
                  <a:pt x="3082" y="10629"/>
                </a:moveTo>
                <a:cubicBezTo>
                  <a:pt x="3042" y="10629"/>
                  <a:pt x="3017" y="10897"/>
                  <a:pt x="3053" y="10940"/>
                </a:cubicBezTo>
                <a:cubicBezTo>
                  <a:pt x="3082" y="10975"/>
                  <a:pt x="3109" y="10875"/>
                  <a:pt x="3112" y="10727"/>
                </a:cubicBezTo>
                <a:cubicBezTo>
                  <a:pt x="3113" y="10671"/>
                  <a:pt x="3100" y="10629"/>
                  <a:pt x="3082" y="10629"/>
                </a:cubicBezTo>
                <a:close/>
                <a:moveTo>
                  <a:pt x="5779" y="10629"/>
                </a:moveTo>
                <a:cubicBezTo>
                  <a:pt x="5745" y="10629"/>
                  <a:pt x="5690" y="10863"/>
                  <a:pt x="5713" y="10906"/>
                </a:cubicBezTo>
                <a:cubicBezTo>
                  <a:pt x="5743" y="10962"/>
                  <a:pt x="5784" y="10927"/>
                  <a:pt x="5797" y="10835"/>
                </a:cubicBezTo>
                <a:cubicBezTo>
                  <a:pt x="5819" y="10683"/>
                  <a:pt x="5814" y="10629"/>
                  <a:pt x="5779" y="10629"/>
                </a:cubicBezTo>
                <a:close/>
                <a:moveTo>
                  <a:pt x="14079" y="10629"/>
                </a:moveTo>
                <a:cubicBezTo>
                  <a:pt x="14037" y="10629"/>
                  <a:pt x="14038" y="10625"/>
                  <a:pt x="14069" y="10796"/>
                </a:cubicBezTo>
                <a:cubicBezTo>
                  <a:pt x="14092" y="10919"/>
                  <a:pt x="14159" y="10990"/>
                  <a:pt x="14159" y="10892"/>
                </a:cubicBezTo>
                <a:cubicBezTo>
                  <a:pt x="14159" y="10788"/>
                  <a:pt x="14111" y="10629"/>
                  <a:pt x="14079" y="10629"/>
                </a:cubicBezTo>
                <a:close/>
                <a:moveTo>
                  <a:pt x="15253" y="10629"/>
                </a:moveTo>
                <a:cubicBezTo>
                  <a:pt x="15214" y="10629"/>
                  <a:pt x="15212" y="10671"/>
                  <a:pt x="15243" y="10821"/>
                </a:cubicBezTo>
                <a:cubicBezTo>
                  <a:pt x="15255" y="10882"/>
                  <a:pt x="15281" y="10932"/>
                  <a:pt x="15300" y="10932"/>
                </a:cubicBezTo>
                <a:cubicBezTo>
                  <a:pt x="15342" y="10932"/>
                  <a:pt x="15342" y="10937"/>
                  <a:pt x="15310" y="10766"/>
                </a:cubicBezTo>
                <a:cubicBezTo>
                  <a:pt x="15296" y="10691"/>
                  <a:pt x="15270" y="10629"/>
                  <a:pt x="15253" y="10629"/>
                </a:cubicBezTo>
                <a:close/>
                <a:moveTo>
                  <a:pt x="4273" y="10638"/>
                </a:moveTo>
                <a:cubicBezTo>
                  <a:pt x="4229" y="10653"/>
                  <a:pt x="4207" y="10805"/>
                  <a:pt x="4232" y="10924"/>
                </a:cubicBezTo>
                <a:cubicBezTo>
                  <a:pt x="4245" y="10987"/>
                  <a:pt x="4249" y="10988"/>
                  <a:pt x="4265" y="10932"/>
                </a:cubicBezTo>
                <a:cubicBezTo>
                  <a:pt x="4275" y="10896"/>
                  <a:pt x="4290" y="10812"/>
                  <a:pt x="4299" y="10744"/>
                </a:cubicBezTo>
                <a:cubicBezTo>
                  <a:pt x="4312" y="10642"/>
                  <a:pt x="4307" y="10625"/>
                  <a:pt x="4273" y="10638"/>
                </a:cubicBezTo>
                <a:close/>
                <a:moveTo>
                  <a:pt x="12586" y="10925"/>
                </a:moveTo>
                <a:cubicBezTo>
                  <a:pt x="12574" y="10944"/>
                  <a:pt x="12568" y="11006"/>
                  <a:pt x="12579" y="11100"/>
                </a:cubicBezTo>
                <a:cubicBezTo>
                  <a:pt x="12588" y="11173"/>
                  <a:pt x="12604" y="11233"/>
                  <a:pt x="12615" y="11233"/>
                </a:cubicBezTo>
                <a:cubicBezTo>
                  <a:pt x="12655" y="11233"/>
                  <a:pt x="12664" y="11139"/>
                  <a:pt x="12636" y="11013"/>
                </a:cubicBezTo>
                <a:cubicBezTo>
                  <a:pt x="12618" y="10931"/>
                  <a:pt x="12599" y="10906"/>
                  <a:pt x="12586" y="10925"/>
                </a:cubicBezTo>
                <a:close/>
                <a:moveTo>
                  <a:pt x="7677" y="10932"/>
                </a:moveTo>
                <a:cubicBezTo>
                  <a:pt x="7654" y="10932"/>
                  <a:pt x="7649" y="11107"/>
                  <a:pt x="7670" y="11209"/>
                </a:cubicBezTo>
                <a:cubicBezTo>
                  <a:pt x="7691" y="11313"/>
                  <a:pt x="7725" y="11290"/>
                  <a:pt x="7725" y="11173"/>
                </a:cubicBezTo>
                <a:cubicBezTo>
                  <a:pt x="7725" y="11040"/>
                  <a:pt x="7704" y="10932"/>
                  <a:pt x="7677" y="10932"/>
                </a:cubicBezTo>
                <a:close/>
                <a:moveTo>
                  <a:pt x="9588" y="11065"/>
                </a:moveTo>
                <a:cubicBezTo>
                  <a:pt x="9568" y="11078"/>
                  <a:pt x="9545" y="11157"/>
                  <a:pt x="9533" y="11274"/>
                </a:cubicBezTo>
                <a:cubicBezTo>
                  <a:pt x="9521" y="11387"/>
                  <a:pt x="9524" y="11414"/>
                  <a:pt x="9549" y="11398"/>
                </a:cubicBezTo>
                <a:cubicBezTo>
                  <a:pt x="9585" y="11376"/>
                  <a:pt x="9632" y="11119"/>
                  <a:pt x="9608" y="11074"/>
                </a:cubicBezTo>
                <a:cubicBezTo>
                  <a:pt x="9602" y="11062"/>
                  <a:pt x="9595" y="11060"/>
                  <a:pt x="9588" y="11065"/>
                </a:cubicBezTo>
                <a:close/>
                <a:moveTo>
                  <a:pt x="5684" y="11148"/>
                </a:moveTo>
                <a:cubicBezTo>
                  <a:pt x="5652" y="11148"/>
                  <a:pt x="5604" y="11306"/>
                  <a:pt x="5604" y="11409"/>
                </a:cubicBezTo>
                <a:cubicBezTo>
                  <a:pt x="5604" y="11497"/>
                  <a:pt x="5676" y="11443"/>
                  <a:pt x="5697" y="11339"/>
                </a:cubicBezTo>
                <a:cubicBezTo>
                  <a:pt x="5728" y="11186"/>
                  <a:pt x="5725" y="11148"/>
                  <a:pt x="5684" y="11148"/>
                </a:cubicBezTo>
                <a:close/>
                <a:moveTo>
                  <a:pt x="14182" y="11148"/>
                </a:moveTo>
                <a:cubicBezTo>
                  <a:pt x="14144" y="11148"/>
                  <a:pt x="14138" y="11222"/>
                  <a:pt x="14165" y="11358"/>
                </a:cubicBezTo>
                <a:cubicBezTo>
                  <a:pt x="14197" y="11516"/>
                  <a:pt x="14264" y="11550"/>
                  <a:pt x="14240" y="11396"/>
                </a:cubicBezTo>
                <a:cubicBezTo>
                  <a:pt x="14232" y="11342"/>
                  <a:pt x="14220" y="11266"/>
                  <a:pt x="14213" y="11224"/>
                </a:cubicBezTo>
                <a:cubicBezTo>
                  <a:pt x="14207" y="11182"/>
                  <a:pt x="14194" y="11148"/>
                  <a:pt x="14182" y="11148"/>
                </a:cubicBezTo>
                <a:close/>
                <a:moveTo>
                  <a:pt x="15356" y="11150"/>
                </a:moveTo>
                <a:cubicBezTo>
                  <a:pt x="15350" y="11152"/>
                  <a:pt x="15343" y="11160"/>
                  <a:pt x="15335" y="11175"/>
                </a:cubicBezTo>
                <a:cubicBezTo>
                  <a:pt x="15320" y="11204"/>
                  <a:pt x="15321" y="11264"/>
                  <a:pt x="15338" y="11355"/>
                </a:cubicBezTo>
                <a:cubicBezTo>
                  <a:pt x="15373" y="11545"/>
                  <a:pt x="15415" y="11532"/>
                  <a:pt x="15398" y="11336"/>
                </a:cubicBezTo>
                <a:cubicBezTo>
                  <a:pt x="15386" y="11199"/>
                  <a:pt x="15374" y="11144"/>
                  <a:pt x="15356" y="11150"/>
                </a:cubicBezTo>
                <a:close/>
                <a:moveTo>
                  <a:pt x="4196" y="11190"/>
                </a:moveTo>
                <a:cubicBezTo>
                  <a:pt x="4178" y="11194"/>
                  <a:pt x="4154" y="11255"/>
                  <a:pt x="4139" y="11374"/>
                </a:cubicBezTo>
                <a:cubicBezTo>
                  <a:pt x="4127" y="11465"/>
                  <a:pt x="4131" y="11493"/>
                  <a:pt x="4158" y="11493"/>
                </a:cubicBezTo>
                <a:cubicBezTo>
                  <a:pt x="4179" y="11493"/>
                  <a:pt x="4200" y="11438"/>
                  <a:pt x="4209" y="11360"/>
                </a:cubicBezTo>
                <a:cubicBezTo>
                  <a:pt x="4223" y="11242"/>
                  <a:pt x="4213" y="11187"/>
                  <a:pt x="4196" y="11190"/>
                </a:cubicBezTo>
                <a:close/>
                <a:moveTo>
                  <a:pt x="3015" y="11192"/>
                </a:moveTo>
                <a:cubicBezTo>
                  <a:pt x="2983" y="11192"/>
                  <a:pt x="2953" y="11309"/>
                  <a:pt x="2952" y="11439"/>
                </a:cubicBezTo>
                <a:cubicBezTo>
                  <a:pt x="2952" y="11468"/>
                  <a:pt x="2967" y="11493"/>
                  <a:pt x="2986" y="11493"/>
                </a:cubicBezTo>
                <a:cubicBezTo>
                  <a:pt x="3005" y="11493"/>
                  <a:pt x="3021" y="11468"/>
                  <a:pt x="3021" y="11439"/>
                </a:cubicBezTo>
                <a:cubicBezTo>
                  <a:pt x="3021" y="11409"/>
                  <a:pt x="3028" y="11341"/>
                  <a:pt x="3035" y="11287"/>
                </a:cubicBezTo>
                <a:cubicBezTo>
                  <a:pt x="3045" y="11218"/>
                  <a:pt x="3039" y="11192"/>
                  <a:pt x="3015" y="11192"/>
                </a:cubicBezTo>
                <a:close/>
                <a:moveTo>
                  <a:pt x="12715" y="11450"/>
                </a:moveTo>
                <a:cubicBezTo>
                  <a:pt x="12677" y="11450"/>
                  <a:pt x="12675" y="11500"/>
                  <a:pt x="12710" y="11643"/>
                </a:cubicBezTo>
                <a:cubicBezTo>
                  <a:pt x="12736" y="11748"/>
                  <a:pt x="12799" y="11797"/>
                  <a:pt x="12799" y="11712"/>
                </a:cubicBezTo>
                <a:cubicBezTo>
                  <a:pt x="12799" y="11622"/>
                  <a:pt x="12744" y="11450"/>
                  <a:pt x="12715" y="11450"/>
                </a:cubicBezTo>
                <a:close/>
                <a:moveTo>
                  <a:pt x="7737" y="11536"/>
                </a:moveTo>
                <a:cubicBezTo>
                  <a:pt x="7701" y="11536"/>
                  <a:pt x="7690" y="11686"/>
                  <a:pt x="7716" y="11814"/>
                </a:cubicBezTo>
                <a:cubicBezTo>
                  <a:pt x="7739" y="11926"/>
                  <a:pt x="7802" y="11899"/>
                  <a:pt x="7786" y="11785"/>
                </a:cubicBezTo>
                <a:cubicBezTo>
                  <a:pt x="7778" y="11731"/>
                  <a:pt x="7772" y="11653"/>
                  <a:pt x="7772" y="11612"/>
                </a:cubicBezTo>
                <a:cubicBezTo>
                  <a:pt x="7771" y="11570"/>
                  <a:pt x="7756" y="11536"/>
                  <a:pt x="7737" y="11536"/>
                </a:cubicBezTo>
                <a:close/>
                <a:moveTo>
                  <a:pt x="9492" y="11623"/>
                </a:moveTo>
                <a:cubicBezTo>
                  <a:pt x="9467" y="11623"/>
                  <a:pt x="9409" y="11823"/>
                  <a:pt x="9409" y="11910"/>
                </a:cubicBezTo>
                <a:cubicBezTo>
                  <a:pt x="9409" y="11919"/>
                  <a:pt x="9425" y="11925"/>
                  <a:pt x="9444" y="11925"/>
                </a:cubicBezTo>
                <a:cubicBezTo>
                  <a:pt x="9464" y="11925"/>
                  <a:pt x="9489" y="11875"/>
                  <a:pt x="9502" y="11814"/>
                </a:cubicBezTo>
                <a:cubicBezTo>
                  <a:pt x="9532" y="11664"/>
                  <a:pt x="9530" y="11623"/>
                  <a:pt x="9492" y="11623"/>
                </a:cubicBezTo>
                <a:close/>
                <a:moveTo>
                  <a:pt x="5583" y="11666"/>
                </a:moveTo>
                <a:cubicBezTo>
                  <a:pt x="5566" y="11666"/>
                  <a:pt x="5512" y="11887"/>
                  <a:pt x="5512" y="11954"/>
                </a:cubicBezTo>
                <a:cubicBezTo>
                  <a:pt x="5512" y="12002"/>
                  <a:pt x="5578" y="11958"/>
                  <a:pt x="5590" y="11901"/>
                </a:cubicBezTo>
                <a:cubicBezTo>
                  <a:pt x="5611" y="11799"/>
                  <a:pt x="5607" y="11666"/>
                  <a:pt x="5583" y="11666"/>
                </a:cubicBezTo>
                <a:close/>
                <a:moveTo>
                  <a:pt x="19717" y="11666"/>
                </a:moveTo>
                <a:cubicBezTo>
                  <a:pt x="19707" y="11666"/>
                  <a:pt x="19694" y="11705"/>
                  <a:pt x="19688" y="11752"/>
                </a:cubicBezTo>
                <a:cubicBezTo>
                  <a:pt x="19677" y="11829"/>
                  <a:pt x="19656" y="11839"/>
                  <a:pt x="19500" y="11839"/>
                </a:cubicBezTo>
                <a:cubicBezTo>
                  <a:pt x="19399" y="11839"/>
                  <a:pt x="19325" y="11857"/>
                  <a:pt x="19325" y="11882"/>
                </a:cubicBezTo>
                <a:cubicBezTo>
                  <a:pt x="19325" y="11906"/>
                  <a:pt x="19346" y="11925"/>
                  <a:pt x="19372" y="11925"/>
                </a:cubicBezTo>
                <a:cubicBezTo>
                  <a:pt x="19398" y="11925"/>
                  <a:pt x="19425" y="11959"/>
                  <a:pt x="19432" y="12001"/>
                </a:cubicBezTo>
                <a:cubicBezTo>
                  <a:pt x="19456" y="12143"/>
                  <a:pt x="19520" y="12358"/>
                  <a:pt x="19538" y="12358"/>
                </a:cubicBezTo>
                <a:cubicBezTo>
                  <a:pt x="19569" y="12358"/>
                  <a:pt x="19557" y="12254"/>
                  <a:pt x="19510" y="12108"/>
                </a:cubicBezTo>
                <a:cubicBezTo>
                  <a:pt x="19456" y="11944"/>
                  <a:pt x="19475" y="11910"/>
                  <a:pt x="19605" y="11933"/>
                </a:cubicBezTo>
                <a:lnTo>
                  <a:pt x="19683" y="11947"/>
                </a:lnTo>
                <a:lnTo>
                  <a:pt x="19683" y="12249"/>
                </a:lnTo>
                <a:lnTo>
                  <a:pt x="19683" y="12552"/>
                </a:lnTo>
                <a:lnTo>
                  <a:pt x="19585" y="12544"/>
                </a:lnTo>
                <a:cubicBezTo>
                  <a:pt x="19492" y="12536"/>
                  <a:pt x="19466" y="12564"/>
                  <a:pt x="19503" y="12633"/>
                </a:cubicBezTo>
                <a:cubicBezTo>
                  <a:pt x="19512" y="12650"/>
                  <a:pt x="19567" y="12658"/>
                  <a:pt x="19624" y="12651"/>
                </a:cubicBezTo>
                <a:lnTo>
                  <a:pt x="19729" y="12639"/>
                </a:lnTo>
                <a:lnTo>
                  <a:pt x="19740" y="12293"/>
                </a:lnTo>
                <a:cubicBezTo>
                  <a:pt x="19751" y="11975"/>
                  <a:pt x="19756" y="11946"/>
                  <a:pt x="19804" y="11933"/>
                </a:cubicBezTo>
                <a:cubicBezTo>
                  <a:pt x="19869" y="11916"/>
                  <a:pt x="19872" y="11839"/>
                  <a:pt x="19807" y="11839"/>
                </a:cubicBezTo>
                <a:cubicBezTo>
                  <a:pt x="19778" y="11839"/>
                  <a:pt x="19754" y="11804"/>
                  <a:pt x="19747" y="11752"/>
                </a:cubicBezTo>
                <a:cubicBezTo>
                  <a:pt x="19740" y="11705"/>
                  <a:pt x="19727" y="11666"/>
                  <a:pt x="19717" y="11666"/>
                </a:cubicBezTo>
                <a:close/>
                <a:moveTo>
                  <a:pt x="20213" y="11677"/>
                </a:moveTo>
                <a:cubicBezTo>
                  <a:pt x="20100" y="11688"/>
                  <a:pt x="20097" y="11691"/>
                  <a:pt x="20086" y="11839"/>
                </a:cubicBezTo>
                <a:cubicBezTo>
                  <a:pt x="20072" y="12027"/>
                  <a:pt x="20001" y="12057"/>
                  <a:pt x="20012" y="11871"/>
                </a:cubicBezTo>
                <a:cubicBezTo>
                  <a:pt x="20016" y="11793"/>
                  <a:pt x="20006" y="11742"/>
                  <a:pt x="19982" y="11725"/>
                </a:cubicBezTo>
                <a:cubicBezTo>
                  <a:pt x="19932" y="11689"/>
                  <a:pt x="19912" y="11738"/>
                  <a:pt x="19947" y="11816"/>
                </a:cubicBezTo>
                <a:cubicBezTo>
                  <a:pt x="19971" y="11869"/>
                  <a:pt x="19969" y="11887"/>
                  <a:pt x="19936" y="11910"/>
                </a:cubicBezTo>
                <a:cubicBezTo>
                  <a:pt x="19900" y="11936"/>
                  <a:pt x="19902" y="11947"/>
                  <a:pt x="19951" y="12018"/>
                </a:cubicBezTo>
                <a:lnTo>
                  <a:pt x="20005" y="12098"/>
                </a:lnTo>
                <a:lnTo>
                  <a:pt x="19954" y="12125"/>
                </a:lnTo>
                <a:cubicBezTo>
                  <a:pt x="19894" y="12156"/>
                  <a:pt x="19886" y="12208"/>
                  <a:pt x="19936" y="12244"/>
                </a:cubicBezTo>
                <a:cubicBezTo>
                  <a:pt x="19955" y="12258"/>
                  <a:pt x="19971" y="12315"/>
                  <a:pt x="19971" y="12372"/>
                </a:cubicBezTo>
                <a:cubicBezTo>
                  <a:pt x="19971" y="12430"/>
                  <a:pt x="19955" y="12501"/>
                  <a:pt x="19936" y="12531"/>
                </a:cubicBezTo>
                <a:cubicBezTo>
                  <a:pt x="19917" y="12560"/>
                  <a:pt x="19902" y="12600"/>
                  <a:pt x="19902" y="12618"/>
                </a:cubicBezTo>
                <a:cubicBezTo>
                  <a:pt x="19902" y="12661"/>
                  <a:pt x="20642" y="12648"/>
                  <a:pt x="20678" y="12605"/>
                </a:cubicBezTo>
                <a:cubicBezTo>
                  <a:pt x="20693" y="12587"/>
                  <a:pt x="20712" y="12591"/>
                  <a:pt x="20720" y="12616"/>
                </a:cubicBezTo>
                <a:cubicBezTo>
                  <a:pt x="20736" y="12664"/>
                  <a:pt x="20875" y="12674"/>
                  <a:pt x="20958" y="12632"/>
                </a:cubicBezTo>
                <a:cubicBezTo>
                  <a:pt x="20996" y="12613"/>
                  <a:pt x="21007" y="12586"/>
                  <a:pt x="20996" y="12536"/>
                </a:cubicBezTo>
                <a:cubicBezTo>
                  <a:pt x="20987" y="12497"/>
                  <a:pt x="20981" y="12391"/>
                  <a:pt x="20983" y="12299"/>
                </a:cubicBezTo>
                <a:cubicBezTo>
                  <a:pt x="20986" y="12208"/>
                  <a:pt x="20976" y="12108"/>
                  <a:pt x="20962" y="12077"/>
                </a:cubicBezTo>
                <a:cubicBezTo>
                  <a:pt x="20943" y="12033"/>
                  <a:pt x="20947" y="12009"/>
                  <a:pt x="20976" y="11978"/>
                </a:cubicBezTo>
                <a:cubicBezTo>
                  <a:pt x="21004" y="11949"/>
                  <a:pt x="21011" y="11906"/>
                  <a:pt x="21001" y="11828"/>
                </a:cubicBezTo>
                <a:cubicBezTo>
                  <a:pt x="20988" y="11731"/>
                  <a:pt x="20972" y="11715"/>
                  <a:pt x="20864" y="11701"/>
                </a:cubicBezTo>
                <a:cubicBezTo>
                  <a:pt x="20788" y="11691"/>
                  <a:pt x="20735" y="11704"/>
                  <a:pt x="20720" y="11737"/>
                </a:cubicBezTo>
                <a:cubicBezTo>
                  <a:pt x="20686" y="11816"/>
                  <a:pt x="20606" y="11825"/>
                  <a:pt x="20562" y="11756"/>
                </a:cubicBezTo>
                <a:cubicBezTo>
                  <a:pt x="20535" y="11714"/>
                  <a:pt x="20515" y="11709"/>
                  <a:pt x="20498" y="11740"/>
                </a:cubicBezTo>
                <a:cubicBezTo>
                  <a:pt x="20482" y="11771"/>
                  <a:pt x="20497" y="11800"/>
                  <a:pt x="20546" y="11832"/>
                </a:cubicBezTo>
                <a:cubicBezTo>
                  <a:pt x="20585" y="11857"/>
                  <a:pt x="20617" y="11904"/>
                  <a:pt x="20617" y="11937"/>
                </a:cubicBezTo>
                <a:cubicBezTo>
                  <a:pt x="20617" y="12032"/>
                  <a:pt x="20592" y="12053"/>
                  <a:pt x="20546" y="12000"/>
                </a:cubicBezTo>
                <a:cubicBezTo>
                  <a:pt x="20484" y="11927"/>
                  <a:pt x="20460" y="12002"/>
                  <a:pt x="20520" y="12081"/>
                </a:cubicBezTo>
                <a:cubicBezTo>
                  <a:pt x="20551" y="12121"/>
                  <a:pt x="20564" y="12167"/>
                  <a:pt x="20554" y="12198"/>
                </a:cubicBezTo>
                <a:cubicBezTo>
                  <a:pt x="20544" y="12226"/>
                  <a:pt x="20525" y="12318"/>
                  <a:pt x="20512" y="12401"/>
                </a:cubicBezTo>
                <a:cubicBezTo>
                  <a:pt x="20499" y="12485"/>
                  <a:pt x="20473" y="12552"/>
                  <a:pt x="20454" y="12552"/>
                </a:cubicBezTo>
                <a:cubicBezTo>
                  <a:pt x="20428" y="12552"/>
                  <a:pt x="20417" y="12459"/>
                  <a:pt x="20404" y="12144"/>
                </a:cubicBezTo>
                <a:cubicBezTo>
                  <a:pt x="20394" y="11893"/>
                  <a:pt x="20376" y="11723"/>
                  <a:pt x="20358" y="11701"/>
                </a:cubicBezTo>
                <a:cubicBezTo>
                  <a:pt x="20342" y="11681"/>
                  <a:pt x="20276" y="11670"/>
                  <a:pt x="20213" y="11677"/>
                </a:cubicBezTo>
                <a:close/>
                <a:moveTo>
                  <a:pt x="18195" y="11706"/>
                </a:moveTo>
                <a:lnTo>
                  <a:pt x="18195" y="12183"/>
                </a:lnTo>
                <a:cubicBezTo>
                  <a:pt x="18195" y="12734"/>
                  <a:pt x="18236" y="12839"/>
                  <a:pt x="18246" y="12314"/>
                </a:cubicBezTo>
                <a:cubicBezTo>
                  <a:pt x="18254" y="11920"/>
                  <a:pt x="18296" y="11845"/>
                  <a:pt x="18306" y="12206"/>
                </a:cubicBezTo>
                <a:lnTo>
                  <a:pt x="18313" y="12444"/>
                </a:lnTo>
                <a:lnTo>
                  <a:pt x="18437" y="12444"/>
                </a:lnTo>
                <a:lnTo>
                  <a:pt x="18562" y="12444"/>
                </a:lnTo>
                <a:lnTo>
                  <a:pt x="18568" y="12206"/>
                </a:lnTo>
                <a:cubicBezTo>
                  <a:pt x="18578" y="11865"/>
                  <a:pt x="18622" y="11909"/>
                  <a:pt x="18622" y="12260"/>
                </a:cubicBezTo>
                <a:cubicBezTo>
                  <a:pt x="18622" y="12530"/>
                  <a:pt x="18618" y="12553"/>
                  <a:pt x="18570" y="12566"/>
                </a:cubicBezTo>
                <a:cubicBezTo>
                  <a:pt x="18493" y="12586"/>
                  <a:pt x="18506" y="12660"/>
                  <a:pt x="18586" y="12660"/>
                </a:cubicBezTo>
                <a:cubicBezTo>
                  <a:pt x="18673" y="12660"/>
                  <a:pt x="18683" y="12591"/>
                  <a:pt x="18674" y="12098"/>
                </a:cubicBezTo>
                <a:lnTo>
                  <a:pt x="18668" y="11731"/>
                </a:lnTo>
                <a:lnTo>
                  <a:pt x="18431" y="11718"/>
                </a:lnTo>
                <a:lnTo>
                  <a:pt x="18195" y="11706"/>
                </a:lnTo>
                <a:close/>
                <a:moveTo>
                  <a:pt x="17861" y="11709"/>
                </a:moveTo>
                <a:cubicBezTo>
                  <a:pt x="17699" y="11709"/>
                  <a:pt x="17596" y="11726"/>
                  <a:pt x="17596" y="11752"/>
                </a:cubicBezTo>
                <a:cubicBezTo>
                  <a:pt x="17596" y="11776"/>
                  <a:pt x="17647" y="11795"/>
                  <a:pt x="17709" y="11795"/>
                </a:cubicBezTo>
                <a:cubicBezTo>
                  <a:pt x="17772" y="11795"/>
                  <a:pt x="17830" y="11814"/>
                  <a:pt x="17837" y="11836"/>
                </a:cubicBezTo>
                <a:cubicBezTo>
                  <a:pt x="17844" y="11858"/>
                  <a:pt x="17793" y="11970"/>
                  <a:pt x="17723" y="12085"/>
                </a:cubicBezTo>
                <a:cubicBezTo>
                  <a:pt x="17653" y="12199"/>
                  <a:pt x="17596" y="12307"/>
                  <a:pt x="17596" y="12325"/>
                </a:cubicBezTo>
                <a:cubicBezTo>
                  <a:pt x="17595" y="12391"/>
                  <a:pt x="17642" y="12354"/>
                  <a:pt x="17718" y="12229"/>
                </a:cubicBezTo>
                <a:cubicBezTo>
                  <a:pt x="17761" y="12158"/>
                  <a:pt x="17803" y="12113"/>
                  <a:pt x="17811" y="12128"/>
                </a:cubicBezTo>
                <a:cubicBezTo>
                  <a:pt x="17819" y="12143"/>
                  <a:pt x="17826" y="12269"/>
                  <a:pt x="17826" y="12408"/>
                </a:cubicBezTo>
                <a:cubicBezTo>
                  <a:pt x="17826" y="12547"/>
                  <a:pt x="17836" y="12660"/>
                  <a:pt x="17849" y="12660"/>
                </a:cubicBezTo>
                <a:cubicBezTo>
                  <a:pt x="17862" y="12660"/>
                  <a:pt x="17872" y="12539"/>
                  <a:pt x="17872" y="12382"/>
                </a:cubicBezTo>
                <a:cubicBezTo>
                  <a:pt x="17872" y="12229"/>
                  <a:pt x="17881" y="12093"/>
                  <a:pt x="17892" y="12081"/>
                </a:cubicBezTo>
                <a:cubicBezTo>
                  <a:pt x="17902" y="12068"/>
                  <a:pt x="17946" y="12125"/>
                  <a:pt x="17988" y="12208"/>
                </a:cubicBezTo>
                <a:cubicBezTo>
                  <a:pt x="18062" y="12351"/>
                  <a:pt x="18126" y="12402"/>
                  <a:pt x="18126" y="12318"/>
                </a:cubicBezTo>
                <a:cubicBezTo>
                  <a:pt x="18126" y="12297"/>
                  <a:pt x="18072" y="12193"/>
                  <a:pt x="18007" y="12087"/>
                </a:cubicBezTo>
                <a:cubicBezTo>
                  <a:pt x="17870" y="11867"/>
                  <a:pt x="17875" y="11795"/>
                  <a:pt x="18024" y="11795"/>
                </a:cubicBezTo>
                <a:cubicBezTo>
                  <a:pt x="18080" y="11795"/>
                  <a:pt x="18126" y="11776"/>
                  <a:pt x="18126" y="11752"/>
                </a:cubicBezTo>
                <a:cubicBezTo>
                  <a:pt x="18126" y="11726"/>
                  <a:pt x="18022" y="11709"/>
                  <a:pt x="17861" y="11709"/>
                </a:cubicBezTo>
                <a:close/>
                <a:moveTo>
                  <a:pt x="18799" y="11709"/>
                </a:moveTo>
                <a:lnTo>
                  <a:pt x="18788" y="12087"/>
                </a:lnTo>
                <a:cubicBezTo>
                  <a:pt x="18782" y="12295"/>
                  <a:pt x="18770" y="12509"/>
                  <a:pt x="18760" y="12563"/>
                </a:cubicBezTo>
                <a:cubicBezTo>
                  <a:pt x="18750" y="12623"/>
                  <a:pt x="18752" y="12660"/>
                  <a:pt x="18767" y="12660"/>
                </a:cubicBezTo>
                <a:cubicBezTo>
                  <a:pt x="18804" y="12660"/>
                  <a:pt x="18820" y="12591"/>
                  <a:pt x="18837" y="12366"/>
                </a:cubicBezTo>
                <a:cubicBezTo>
                  <a:pt x="18851" y="12178"/>
                  <a:pt x="18858" y="12161"/>
                  <a:pt x="18924" y="12149"/>
                </a:cubicBezTo>
                <a:cubicBezTo>
                  <a:pt x="18986" y="12138"/>
                  <a:pt x="19002" y="12161"/>
                  <a:pt x="19061" y="12335"/>
                </a:cubicBezTo>
                <a:cubicBezTo>
                  <a:pt x="19129" y="12538"/>
                  <a:pt x="19219" y="12681"/>
                  <a:pt x="19254" y="12641"/>
                </a:cubicBezTo>
                <a:cubicBezTo>
                  <a:pt x="19265" y="12629"/>
                  <a:pt x="19227" y="12531"/>
                  <a:pt x="19170" y="12425"/>
                </a:cubicBezTo>
                <a:cubicBezTo>
                  <a:pt x="19059" y="12217"/>
                  <a:pt x="19058" y="12141"/>
                  <a:pt x="19165" y="12141"/>
                </a:cubicBezTo>
                <a:cubicBezTo>
                  <a:pt x="19231" y="12141"/>
                  <a:pt x="19233" y="12135"/>
                  <a:pt x="19233" y="11925"/>
                </a:cubicBezTo>
                <a:lnTo>
                  <a:pt x="19233" y="11709"/>
                </a:lnTo>
                <a:lnTo>
                  <a:pt x="19016" y="11709"/>
                </a:lnTo>
                <a:lnTo>
                  <a:pt x="18799" y="11709"/>
                </a:lnTo>
                <a:close/>
                <a:moveTo>
                  <a:pt x="21074" y="11709"/>
                </a:moveTo>
                <a:lnTo>
                  <a:pt x="21081" y="11858"/>
                </a:lnTo>
                <a:cubicBezTo>
                  <a:pt x="21085" y="11940"/>
                  <a:pt x="21080" y="12022"/>
                  <a:pt x="21071" y="12039"/>
                </a:cubicBezTo>
                <a:cubicBezTo>
                  <a:pt x="21044" y="12090"/>
                  <a:pt x="21052" y="12141"/>
                  <a:pt x="21088" y="12141"/>
                </a:cubicBezTo>
                <a:cubicBezTo>
                  <a:pt x="21143" y="12141"/>
                  <a:pt x="21155" y="12232"/>
                  <a:pt x="21103" y="12258"/>
                </a:cubicBezTo>
                <a:cubicBezTo>
                  <a:pt x="21051" y="12283"/>
                  <a:pt x="21040" y="12336"/>
                  <a:pt x="21078" y="12379"/>
                </a:cubicBezTo>
                <a:cubicBezTo>
                  <a:pt x="21090" y="12394"/>
                  <a:pt x="21101" y="12463"/>
                  <a:pt x="21101" y="12533"/>
                </a:cubicBezTo>
                <a:cubicBezTo>
                  <a:pt x="21101" y="12676"/>
                  <a:pt x="21106" y="12682"/>
                  <a:pt x="21170" y="12608"/>
                </a:cubicBezTo>
                <a:cubicBezTo>
                  <a:pt x="21206" y="12566"/>
                  <a:pt x="21221" y="12566"/>
                  <a:pt x="21243" y="12608"/>
                </a:cubicBezTo>
                <a:cubicBezTo>
                  <a:pt x="21259" y="12637"/>
                  <a:pt x="21293" y="12660"/>
                  <a:pt x="21320" y="12660"/>
                </a:cubicBezTo>
                <a:cubicBezTo>
                  <a:pt x="21346" y="12660"/>
                  <a:pt x="21381" y="12637"/>
                  <a:pt x="21396" y="12608"/>
                </a:cubicBezTo>
                <a:cubicBezTo>
                  <a:pt x="21419" y="12566"/>
                  <a:pt x="21434" y="12566"/>
                  <a:pt x="21470" y="12608"/>
                </a:cubicBezTo>
                <a:cubicBezTo>
                  <a:pt x="21533" y="12682"/>
                  <a:pt x="21539" y="12676"/>
                  <a:pt x="21539" y="12533"/>
                </a:cubicBezTo>
                <a:cubicBezTo>
                  <a:pt x="21539" y="12463"/>
                  <a:pt x="21549" y="12394"/>
                  <a:pt x="21562" y="12379"/>
                </a:cubicBezTo>
                <a:cubicBezTo>
                  <a:pt x="21600" y="12335"/>
                  <a:pt x="21588" y="12278"/>
                  <a:pt x="21538" y="12263"/>
                </a:cubicBezTo>
                <a:cubicBezTo>
                  <a:pt x="21512" y="12255"/>
                  <a:pt x="21491" y="12230"/>
                  <a:pt x="21491" y="12206"/>
                </a:cubicBezTo>
                <a:cubicBezTo>
                  <a:pt x="21491" y="12182"/>
                  <a:pt x="21512" y="12157"/>
                  <a:pt x="21538" y="12149"/>
                </a:cubicBezTo>
                <a:cubicBezTo>
                  <a:pt x="21588" y="12135"/>
                  <a:pt x="21600" y="12077"/>
                  <a:pt x="21562" y="12033"/>
                </a:cubicBezTo>
                <a:cubicBezTo>
                  <a:pt x="21549" y="12019"/>
                  <a:pt x="21539" y="11939"/>
                  <a:pt x="21539" y="11858"/>
                </a:cubicBezTo>
                <a:cubicBezTo>
                  <a:pt x="21539" y="11713"/>
                  <a:pt x="21536" y="11709"/>
                  <a:pt x="21448" y="11709"/>
                </a:cubicBezTo>
                <a:cubicBezTo>
                  <a:pt x="21368" y="11709"/>
                  <a:pt x="21357" y="11722"/>
                  <a:pt x="21350" y="11818"/>
                </a:cubicBezTo>
                <a:cubicBezTo>
                  <a:pt x="21340" y="11968"/>
                  <a:pt x="21299" y="11974"/>
                  <a:pt x="21290" y="11828"/>
                </a:cubicBezTo>
                <a:cubicBezTo>
                  <a:pt x="21283" y="11718"/>
                  <a:pt x="21274" y="11709"/>
                  <a:pt x="21178" y="11709"/>
                </a:cubicBezTo>
                <a:lnTo>
                  <a:pt x="21074" y="11709"/>
                </a:lnTo>
                <a:close/>
                <a:moveTo>
                  <a:pt x="15431" y="11714"/>
                </a:moveTo>
                <a:cubicBezTo>
                  <a:pt x="15413" y="11728"/>
                  <a:pt x="15403" y="11794"/>
                  <a:pt x="15418" y="11902"/>
                </a:cubicBezTo>
                <a:cubicBezTo>
                  <a:pt x="15427" y="11972"/>
                  <a:pt x="15449" y="12012"/>
                  <a:pt x="15476" y="12012"/>
                </a:cubicBezTo>
                <a:cubicBezTo>
                  <a:pt x="15527" y="12012"/>
                  <a:pt x="15527" y="12019"/>
                  <a:pt x="15495" y="11845"/>
                </a:cubicBezTo>
                <a:cubicBezTo>
                  <a:pt x="15475" y="11741"/>
                  <a:pt x="15449" y="11701"/>
                  <a:pt x="15431" y="11714"/>
                </a:cubicBezTo>
                <a:close/>
                <a:moveTo>
                  <a:pt x="14281" y="11731"/>
                </a:moveTo>
                <a:cubicBezTo>
                  <a:pt x="14274" y="11731"/>
                  <a:pt x="14266" y="11737"/>
                  <a:pt x="14257" y="11747"/>
                </a:cubicBezTo>
                <a:cubicBezTo>
                  <a:pt x="14235" y="11772"/>
                  <a:pt x="14234" y="11811"/>
                  <a:pt x="14253" y="11914"/>
                </a:cubicBezTo>
                <a:cubicBezTo>
                  <a:pt x="14285" y="12085"/>
                  <a:pt x="14351" y="12063"/>
                  <a:pt x="14330" y="11889"/>
                </a:cubicBezTo>
                <a:cubicBezTo>
                  <a:pt x="14316" y="11778"/>
                  <a:pt x="14302" y="11730"/>
                  <a:pt x="14281" y="11731"/>
                </a:cubicBezTo>
                <a:close/>
                <a:moveTo>
                  <a:pt x="2929" y="11752"/>
                </a:moveTo>
                <a:cubicBezTo>
                  <a:pt x="2903" y="11752"/>
                  <a:pt x="2883" y="11777"/>
                  <a:pt x="2883" y="11806"/>
                </a:cubicBezTo>
                <a:cubicBezTo>
                  <a:pt x="2882" y="11836"/>
                  <a:pt x="2876" y="11904"/>
                  <a:pt x="2868" y="11958"/>
                </a:cubicBezTo>
                <a:cubicBezTo>
                  <a:pt x="2846" y="12113"/>
                  <a:pt x="2920" y="12078"/>
                  <a:pt x="2950" y="11918"/>
                </a:cubicBezTo>
                <a:cubicBezTo>
                  <a:pt x="2982" y="11745"/>
                  <a:pt x="2983" y="11752"/>
                  <a:pt x="2929" y="11752"/>
                </a:cubicBezTo>
                <a:close/>
                <a:moveTo>
                  <a:pt x="4119" y="11752"/>
                </a:moveTo>
                <a:cubicBezTo>
                  <a:pt x="4093" y="11752"/>
                  <a:pt x="4036" y="11953"/>
                  <a:pt x="4036" y="12040"/>
                </a:cubicBezTo>
                <a:cubicBezTo>
                  <a:pt x="4036" y="12048"/>
                  <a:pt x="4052" y="12055"/>
                  <a:pt x="4071" y="12055"/>
                </a:cubicBezTo>
                <a:cubicBezTo>
                  <a:pt x="4090" y="12055"/>
                  <a:pt x="4116" y="12005"/>
                  <a:pt x="4129" y="11944"/>
                </a:cubicBezTo>
                <a:cubicBezTo>
                  <a:pt x="4159" y="11794"/>
                  <a:pt x="4157" y="11752"/>
                  <a:pt x="4119" y="11752"/>
                </a:cubicBezTo>
                <a:close/>
                <a:moveTo>
                  <a:pt x="12842" y="11968"/>
                </a:moveTo>
                <a:cubicBezTo>
                  <a:pt x="12818" y="11968"/>
                  <a:pt x="12817" y="12000"/>
                  <a:pt x="12836" y="12179"/>
                </a:cubicBezTo>
                <a:cubicBezTo>
                  <a:pt x="12851" y="12317"/>
                  <a:pt x="12876" y="12351"/>
                  <a:pt x="12903" y="12268"/>
                </a:cubicBezTo>
                <a:cubicBezTo>
                  <a:pt x="12921" y="12214"/>
                  <a:pt x="12871" y="11968"/>
                  <a:pt x="12842" y="11968"/>
                </a:cubicBezTo>
                <a:close/>
                <a:moveTo>
                  <a:pt x="7780" y="12141"/>
                </a:moveTo>
                <a:cubicBezTo>
                  <a:pt x="7746" y="12141"/>
                  <a:pt x="7741" y="12195"/>
                  <a:pt x="7763" y="12347"/>
                </a:cubicBezTo>
                <a:cubicBezTo>
                  <a:pt x="7777" y="12448"/>
                  <a:pt x="7841" y="12484"/>
                  <a:pt x="7841" y="12390"/>
                </a:cubicBezTo>
                <a:cubicBezTo>
                  <a:pt x="7840" y="12264"/>
                  <a:pt x="7810" y="12141"/>
                  <a:pt x="7780" y="12141"/>
                </a:cubicBezTo>
                <a:close/>
                <a:moveTo>
                  <a:pt x="9388" y="12185"/>
                </a:moveTo>
                <a:cubicBezTo>
                  <a:pt x="9361" y="12185"/>
                  <a:pt x="9340" y="12209"/>
                  <a:pt x="9340" y="12239"/>
                </a:cubicBezTo>
                <a:cubicBezTo>
                  <a:pt x="9340" y="12268"/>
                  <a:pt x="9333" y="12337"/>
                  <a:pt x="9325" y="12390"/>
                </a:cubicBezTo>
                <a:cubicBezTo>
                  <a:pt x="9308" y="12508"/>
                  <a:pt x="9374" y="12530"/>
                  <a:pt x="9392" y="12412"/>
                </a:cubicBezTo>
                <a:cubicBezTo>
                  <a:pt x="9399" y="12370"/>
                  <a:pt x="9411" y="12302"/>
                  <a:pt x="9420" y="12260"/>
                </a:cubicBezTo>
                <a:cubicBezTo>
                  <a:pt x="9433" y="12202"/>
                  <a:pt x="9425" y="12185"/>
                  <a:pt x="9388" y="12185"/>
                </a:cubicBezTo>
                <a:close/>
                <a:moveTo>
                  <a:pt x="5479" y="12228"/>
                </a:moveTo>
                <a:cubicBezTo>
                  <a:pt x="5444" y="12228"/>
                  <a:pt x="5409" y="12421"/>
                  <a:pt x="5432" y="12489"/>
                </a:cubicBezTo>
                <a:cubicBezTo>
                  <a:pt x="5455" y="12558"/>
                  <a:pt x="5483" y="12535"/>
                  <a:pt x="5497" y="12433"/>
                </a:cubicBezTo>
                <a:cubicBezTo>
                  <a:pt x="5519" y="12281"/>
                  <a:pt x="5514" y="12228"/>
                  <a:pt x="5479" y="12228"/>
                </a:cubicBezTo>
                <a:close/>
                <a:moveTo>
                  <a:pt x="14379" y="12271"/>
                </a:moveTo>
                <a:cubicBezTo>
                  <a:pt x="14342" y="12271"/>
                  <a:pt x="14335" y="12357"/>
                  <a:pt x="14358" y="12517"/>
                </a:cubicBezTo>
                <a:cubicBezTo>
                  <a:pt x="14367" y="12578"/>
                  <a:pt x="14384" y="12602"/>
                  <a:pt x="14406" y="12586"/>
                </a:cubicBezTo>
                <a:cubicBezTo>
                  <a:pt x="14428" y="12570"/>
                  <a:pt x="14435" y="12528"/>
                  <a:pt x="14427" y="12470"/>
                </a:cubicBezTo>
                <a:cubicBezTo>
                  <a:pt x="14420" y="12420"/>
                  <a:pt x="14413" y="12355"/>
                  <a:pt x="14413" y="12325"/>
                </a:cubicBezTo>
                <a:cubicBezTo>
                  <a:pt x="14413" y="12295"/>
                  <a:pt x="14398" y="12271"/>
                  <a:pt x="14379" y="12271"/>
                </a:cubicBezTo>
                <a:close/>
                <a:moveTo>
                  <a:pt x="15546" y="12279"/>
                </a:moveTo>
                <a:cubicBezTo>
                  <a:pt x="15539" y="12277"/>
                  <a:pt x="15532" y="12279"/>
                  <a:pt x="15524" y="12287"/>
                </a:cubicBezTo>
                <a:cubicBezTo>
                  <a:pt x="15509" y="12305"/>
                  <a:pt x="15510" y="12364"/>
                  <a:pt x="15526" y="12462"/>
                </a:cubicBezTo>
                <a:cubicBezTo>
                  <a:pt x="15555" y="12641"/>
                  <a:pt x="15621" y="12632"/>
                  <a:pt x="15598" y="12451"/>
                </a:cubicBezTo>
                <a:cubicBezTo>
                  <a:pt x="15585" y="12345"/>
                  <a:pt x="15567" y="12287"/>
                  <a:pt x="15546" y="12279"/>
                </a:cubicBezTo>
                <a:close/>
                <a:moveTo>
                  <a:pt x="2851" y="12314"/>
                </a:moveTo>
                <a:cubicBezTo>
                  <a:pt x="2821" y="12314"/>
                  <a:pt x="2791" y="12437"/>
                  <a:pt x="2790" y="12563"/>
                </a:cubicBezTo>
                <a:cubicBezTo>
                  <a:pt x="2790" y="12659"/>
                  <a:pt x="2837" y="12620"/>
                  <a:pt x="2860" y="12506"/>
                </a:cubicBezTo>
                <a:cubicBezTo>
                  <a:pt x="2891" y="12356"/>
                  <a:pt x="2889" y="12314"/>
                  <a:pt x="2851" y="12314"/>
                </a:cubicBezTo>
                <a:close/>
                <a:moveTo>
                  <a:pt x="4027" y="12314"/>
                </a:moveTo>
                <a:cubicBezTo>
                  <a:pt x="3984" y="12314"/>
                  <a:pt x="3957" y="12579"/>
                  <a:pt x="3995" y="12624"/>
                </a:cubicBezTo>
                <a:cubicBezTo>
                  <a:pt x="4015" y="12646"/>
                  <a:pt x="4029" y="12625"/>
                  <a:pt x="4039" y="12562"/>
                </a:cubicBezTo>
                <a:cubicBezTo>
                  <a:pt x="4065" y="12400"/>
                  <a:pt x="4060" y="12314"/>
                  <a:pt x="4027" y="12314"/>
                </a:cubicBezTo>
                <a:close/>
                <a:moveTo>
                  <a:pt x="12965" y="12510"/>
                </a:moveTo>
                <a:cubicBezTo>
                  <a:pt x="12947" y="12519"/>
                  <a:pt x="12942" y="12600"/>
                  <a:pt x="12962" y="12747"/>
                </a:cubicBezTo>
                <a:cubicBezTo>
                  <a:pt x="12970" y="12804"/>
                  <a:pt x="12759" y="12812"/>
                  <a:pt x="11173" y="12822"/>
                </a:cubicBezTo>
                <a:cubicBezTo>
                  <a:pt x="9790" y="12831"/>
                  <a:pt x="9362" y="12822"/>
                  <a:pt x="9321" y="12782"/>
                </a:cubicBezTo>
                <a:cubicBezTo>
                  <a:pt x="9278" y="12739"/>
                  <a:pt x="9264" y="12740"/>
                  <a:pt x="9249" y="12786"/>
                </a:cubicBezTo>
                <a:cubicBezTo>
                  <a:pt x="9234" y="12831"/>
                  <a:pt x="9102" y="12842"/>
                  <a:pt x="8602" y="12836"/>
                </a:cubicBezTo>
                <a:cubicBezTo>
                  <a:pt x="8138" y="12830"/>
                  <a:pt x="7967" y="12841"/>
                  <a:pt x="7942" y="12880"/>
                </a:cubicBezTo>
                <a:cubicBezTo>
                  <a:pt x="7914" y="12924"/>
                  <a:pt x="7905" y="12917"/>
                  <a:pt x="7895" y="12840"/>
                </a:cubicBezTo>
                <a:cubicBezTo>
                  <a:pt x="7881" y="12744"/>
                  <a:pt x="7809" y="12712"/>
                  <a:pt x="7783" y="12790"/>
                </a:cubicBezTo>
                <a:cubicBezTo>
                  <a:pt x="7760" y="12859"/>
                  <a:pt x="5478" y="12848"/>
                  <a:pt x="5419" y="12779"/>
                </a:cubicBezTo>
                <a:cubicBezTo>
                  <a:pt x="5381" y="12735"/>
                  <a:pt x="5368" y="12735"/>
                  <a:pt x="5353" y="12782"/>
                </a:cubicBezTo>
                <a:cubicBezTo>
                  <a:pt x="5337" y="12829"/>
                  <a:pt x="5091" y="12839"/>
                  <a:pt x="4028" y="12836"/>
                </a:cubicBezTo>
                <a:lnTo>
                  <a:pt x="2721" y="12832"/>
                </a:lnTo>
                <a:lnTo>
                  <a:pt x="2721" y="15531"/>
                </a:lnTo>
                <a:lnTo>
                  <a:pt x="2721" y="18231"/>
                </a:lnTo>
                <a:lnTo>
                  <a:pt x="3015" y="18243"/>
                </a:lnTo>
                <a:lnTo>
                  <a:pt x="3309" y="18255"/>
                </a:lnTo>
                <a:lnTo>
                  <a:pt x="3309" y="18385"/>
                </a:lnTo>
                <a:lnTo>
                  <a:pt x="3309" y="18515"/>
                </a:lnTo>
                <a:lnTo>
                  <a:pt x="2410" y="18536"/>
                </a:lnTo>
                <a:lnTo>
                  <a:pt x="1510" y="18558"/>
                </a:lnTo>
                <a:lnTo>
                  <a:pt x="1504" y="19261"/>
                </a:lnTo>
                <a:lnTo>
                  <a:pt x="1498" y="19962"/>
                </a:lnTo>
                <a:lnTo>
                  <a:pt x="2767" y="19962"/>
                </a:lnTo>
                <a:lnTo>
                  <a:pt x="4037" y="19962"/>
                </a:lnTo>
                <a:lnTo>
                  <a:pt x="4031" y="19261"/>
                </a:lnTo>
                <a:lnTo>
                  <a:pt x="4024" y="18558"/>
                </a:lnTo>
                <a:lnTo>
                  <a:pt x="3701" y="18536"/>
                </a:lnTo>
                <a:lnTo>
                  <a:pt x="3378" y="18515"/>
                </a:lnTo>
                <a:lnTo>
                  <a:pt x="3378" y="18385"/>
                </a:lnTo>
                <a:lnTo>
                  <a:pt x="3378" y="18255"/>
                </a:lnTo>
                <a:lnTo>
                  <a:pt x="3982" y="18217"/>
                </a:lnTo>
                <a:cubicBezTo>
                  <a:pt x="4315" y="18197"/>
                  <a:pt x="4603" y="18191"/>
                  <a:pt x="4622" y="18205"/>
                </a:cubicBezTo>
                <a:cubicBezTo>
                  <a:pt x="4647" y="18223"/>
                  <a:pt x="4658" y="18289"/>
                  <a:pt x="4658" y="18427"/>
                </a:cubicBezTo>
                <a:cubicBezTo>
                  <a:pt x="4658" y="18538"/>
                  <a:pt x="4669" y="18623"/>
                  <a:pt x="4683" y="18623"/>
                </a:cubicBezTo>
                <a:cubicBezTo>
                  <a:pt x="4698" y="18623"/>
                  <a:pt x="4705" y="18543"/>
                  <a:pt x="4701" y="18417"/>
                </a:cubicBezTo>
                <a:lnTo>
                  <a:pt x="4694" y="18212"/>
                </a:lnTo>
                <a:lnTo>
                  <a:pt x="4890" y="18201"/>
                </a:lnTo>
                <a:cubicBezTo>
                  <a:pt x="4997" y="18195"/>
                  <a:pt x="5267" y="18205"/>
                  <a:pt x="5489" y="18223"/>
                </a:cubicBezTo>
                <a:lnTo>
                  <a:pt x="5892" y="18255"/>
                </a:lnTo>
                <a:lnTo>
                  <a:pt x="5892" y="18385"/>
                </a:lnTo>
                <a:lnTo>
                  <a:pt x="5892" y="18515"/>
                </a:lnTo>
                <a:lnTo>
                  <a:pt x="5598" y="18527"/>
                </a:lnTo>
                <a:lnTo>
                  <a:pt x="5304" y="18539"/>
                </a:lnTo>
                <a:lnTo>
                  <a:pt x="5304" y="19251"/>
                </a:lnTo>
                <a:lnTo>
                  <a:pt x="5304" y="19962"/>
                </a:lnTo>
                <a:lnTo>
                  <a:pt x="5974" y="19962"/>
                </a:lnTo>
                <a:lnTo>
                  <a:pt x="6643" y="19962"/>
                </a:lnTo>
                <a:lnTo>
                  <a:pt x="6637" y="19261"/>
                </a:lnTo>
                <a:lnTo>
                  <a:pt x="6630" y="18558"/>
                </a:lnTo>
                <a:lnTo>
                  <a:pt x="6307" y="18536"/>
                </a:lnTo>
                <a:lnTo>
                  <a:pt x="5984" y="18515"/>
                </a:lnTo>
                <a:lnTo>
                  <a:pt x="5984" y="18385"/>
                </a:lnTo>
                <a:lnTo>
                  <a:pt x="5984" y="18255"/>
                </a:lnTo>
                <a:lnTo>
                  <a:pt x="6630" y="18255"/>
                </a:lnTo>
                <a:lnTo>
                  <a:pt x="7276" y="18255"/>
                </a:lnTo>
                <a:lnTo>
                  <a:pt x="7276" y="19185"/>
                </a:lnTo>
                <a:lnTo>
                  <a:pt x="7276" y="20113"/>
                </a:lnTo>
                <a:lnTo>
                  <a:pt x="5748" y="20124"/>
                </a:lnTo>
                <a:lnTo>
                  <a:pt x="4220" y="20136"/>
                </a:lnTo>
                <a:lnTo>
                  <a:pt x="4220" y="20841"/>
                </a:lnTo>
                <a:cubicBezTo>
                  <a:pt x="4220" y="21229"/>
                  <a:pt x="4227" y="21559"/>
                  <a:pt x="4235" y="21575"/>
                </a:cubicBezTo>
                <a:cubicBezTo>
                  <a:pt x="4244" y="21591"/>
                  <a:pt x="5793" y="21600"/>
                  <a:pt x="7677" y="21594"/>
                </a:cubicBezTo>
                <a:lnTo>
                  <a:pt x="11104" y="21582"/>
                </a:lnTo>
                <a:lnTo>
                  <a:pt x="11110" y="20859"/>
                </a:lnTo>
                <a:lnTo>
                  <a:pt x="11117" y="20136"/>
                </a:lnTo>
                <a:lnTo>
                  <a:pt x="10511" y="20125"/>
                </a:lnTo>
                <a:lnTo>
                  <a:pt x="9905" y="20113"/>
                </a:lnTo>
                <a:lnTo>
                  <a:pt x="9905" y="19185"/>
                </a:lnTo>
                <a:lnTo>
                  <a:pt x="9905" y="18255"/>
                </a:lnTo>
                <a:lnTo>
                  <a:pt x="10527" y="18255"/>
                </a:lnTo>
                <a:lnTo>
                  <a:pt x="11150" y="18255"/>
                </a:lnTo>
                <a:lnTo>
                  <a:pt x="11150" y="18385"/>
                </a:lnTo>
                <a:lnTo>
                  <a:pt x="11150" y="18515"/>
                </a:lnTo>
                <a:lnTo>
                  <a:pt x="10994" y="18527"/>
                </a:lnTo>
                <a:lnTo>
                  <a:pt x="10839" y="18540"/>
                </a:lnTo>
                <a:lnTo>
                  <a:pt x="10839" y="19251"/>
                </a:lnTo>
                <a:lnTo>
                  <a:pt x="10839" y="19962"/>
                </a:lnTo>
                <a:lnTo>
                  <a:pt x="11185" y="19962"/>
                </a:lnTo>
                <a:lnTo>
                  <a:pt x="11530" y="19962"/>
                </a:lnTo>
                <a:lnTo>
                  <a:pt x="11530" y="19251"/>
                </a:lnTo>
                <a:lnTo>
                  <a:pt x="11530" y="18540"/>
                </a:lnTo>
                <a:lnTo>
                  <a:pt x="11363" y="18527"/>
                </a:lnTo>
                <a:lnTo>
                  <a:pt x="11196" y="18515"/>
                </a:lnTo>
                <a:lnTo>
                  <a:pt x="11196" y="18385"/>
                </a:lnTo>
                <a:lnTo>
                  <a:pt x="11196" y="18255"/>
                </a:lnTo>
                <a:lnTo>
                  <a:pt x="11796" y="18255"/>
                </a:lnTo>
                <a:lnTo>
                  <a:pt x="12395" y="18255"/>
                </a:lnTo>
                <a:lnTo>
                  <a:pt x="12395" y="18385"/>
                </a:lnTo>
                <a:lnTo>
                  <a:pt x="12395" y="18515"/>
                </a:lnTo>
                <a:lnTo>
                  <a:pt x="12101" y="18527"/>
                </a:lnTo>
                <a:lnTo>
                  <a:pt x="11807" y="18539"/>
                </a:lnTo>
                <a:lnTo>
                  <a:pt x="11807" y="19251"/>
                </a:lnTo>
                <a:lnTo>
                  <a:pt x="11807" y="19962"/>
                </a:lnTo>
                <a:lnTo>
                  <a:pt x="12476" y="19962"/>
                </a:lnTo>
                <a:lnTo>
                  <a:pt x="13145" y="19962"/>
                </a:lnTo>
                <a:lnTo>
                  <a:pt x="13145" y="19250"/>
                </a:lnTo>
                <a:lnTo>
                  <a:pt x="13145" y="18539"/>
                </a:lnTo>
                <a:lnTo>
                  <a:pt x="12805" y="18527"/>
                </a:lnTo>
                <a:lnTo>
                  <a:pt x="12464" y="18515"/>
                </a:lnTo>
                <a:lnTo>
                  <a:pt x="12464" y="18385"/>
                </a:lnTo>
                <a:lnTo>
                  <a:pt x="12464" y="18255"/>
                </a:lnTo>
                <a:lnTo>
                  <a:pt x="12764" y="18243"/>
                </a:lnTo>
                <a:cubicBezTo>
                  <a:pt x="12928" y="18236"/>
                  <a:pt x="13071" y="18217"/>
                  <a:pt x="13080" y="18200"/>
                </a:cubicBezTo>
                <a:cubicBezTo>
                  <a:pt x="13089" y="18183"/>
                  <a:pt x="13239" y="18179"/>
                  <a:pt x="13414" y="18190"/>
                </a:cubicBezTo>
                <a:lnTo>
                  <a:pt x="13733" y="18212"/>
                </a:lnTo>
                <a:lnTo>
                  <a:pt x="13740" y="18417"/>
                </a:lnTo>
                <a:cubicBezTo>
                  <a:pt x="13744" y="18530"/>
                  <a:pt x="13756" y="18623"/>
                  <a:pt x="13767" y="18623"/>
                </a:cubicBezTo>
                <a:cubicBezTo>
                  <a:pt x="13779" y="18623"/>
                  <a:pt x="13791" y="18530"/>
                  <a:pt x="13795" y="18417"/>
                </a:cubicBezTo>
                <a:lnTo>
                  <a:pt x="13802" y="18212"/>
                </a:lnTo>
                <a:lnTo>
                  <a:pt x="14084" y="18200"/>
                </a:lnTo>
                <a:lnTo>
                  <a:pt x="14367" y="18188"/>
                </a:lnTo>
                <a:lnTo>
                  <a:pt x="14361" y="15521"/>
                </a:lnTo>
                <a:lnTo>
                  <a:pt x="14355" y="12855"/>
                </a:lnTo>
                <a:lnTo>
                  <a:pt x="13772" y="12843"/>
                </a:lnTo>
                <a:cubicBezTo>
                  <a:pt x="13386" y="12835"/>
                  <a:pt x="13174" y="12847"/>
                  <a:pt x="13143" y="12878"/>
                </a:cubicBezTo>
                <a:cubicBezTo>
                  <a:pt x="13101" y="12920"/>
                  <a:pt x="13091" y="12903"/>
                  <a:pt x="13047" y="12705"/>
                </a:cubicBezTo>
                <a:cubicBezTo>
                  <a:pt x="13015" y="12564"/>
                  <a:pt x="12983" y="12501"/>
                  <a:pt x="12965" y="12510"/>
                </a:cubicBezTo>
                <a:close/>
                <a:moveTo>
                  <a:pt x="14436" y="12833"/>
                </a:moveTo>
                <a:lnTo>
                  <a:pt x="14436" y="15531"/>
                </a:lnTo>
                <a:lnTo>
                  <a:pt x="14436" y="18231"/>
                </a:lnTo>
                <a:lnTo>
                  <a:pt x="14742" y="18243"/>
                </a:lnTo>
                <a:lnTo>
                  <a:pt x="15047" y="18255"/>
                </a:lnTo>
                <a:lnTo>
                  <a:pt x="15047" y="18385"/>
                </a:lnTo>
                <a:lnTo>
                  <a:pt x="15047" y="18515"/>
                </a:lnTo>
                <a:lnTo>
                  <a:pt x="14742" y="18527"/>
                </a:lnTo>
                <a:lnTo>
                  <a:pt x="14436" y="18539"/>
                </a:lnTo>
                <a:lnTo>
                  <a:pt x="14436" y="19251"/>
                </a:lnTo>
                <a:lnTo>
                  <a:pt x="14436" y="19962"/>
                </a:lnTo>
                <a:lnTo>
                  <a:pt x="15106" y="19962"/>
                </a:lnTo>
                <a:lnTo>
                  <a:pt x="15775" y="19962"/>
                </a:lnTo>
                <a:lnTo>
                  <a:pt x="15769" y="19261"/>
                </a:lnTo>
                <a:lnTo>
                  <a:pt x="15762" y="18558"/>
                </a:lnTo>
                <a:lnTo>
                  <a:pt x="15439" y="18536"/>
                </a:lnTo>
                <a:lnTo>
                  <a:pt x="15116" y="18515"/>
                </a:lnTo>
                <a:lnTo>
                  <a:pt x="15116" y="18385"/>
                </a:lnTo>
                <a:lnTo>
                  <a:pt x="15116" y="18255"/>
                </a:lnTo>
                <a:lnTo>
                  <a:pt x="15399" y="18243"/>
                </a:lnTo>
                <a:lnTo>
                  <a:pt x="15681" y="18231"/>
                </a:lnTo>
                <a:lnTo>
                  <a:pt x="15681" y="15531"/>
                </a:lnTo>
                <a:lnTo>
                  <a:pt x="15681" y="12833"/>
                </a:lnTo>
                <a:lnTo>
                  <a:pt x="15059" y="12833"/>
                </a:lnTo>
                <a:lnTo>
                  <a:pt x="14436" y="12833"/>
                </a:lnTo>
                <a:close/>
                <a:moveTo>
                  <a:pt x="2262" y="12836"/>
                </a:moveTo>
                <a:cubicBezTo>
                  <a:pt x="2231" y="12834"/>
                  <a:pt x="2187" y="12865"/>
                  <a:pt x="2164" y="12905"/>
                </a:cubicBezTo>
                <a:cubicBezTo>
                  <a:pt x="2125" y="12971"/>
                  <a:pt x="2122" y="13066"/>
                  <a:pt x="2122" y="14137"/>
                </a:cubicBezTo>
                <a:lnTo>
                  <a:pt x="2122" y="15299"/>
                </a:lnTo>
                <a:lnTo>
                  <a:pt x="2063" y="15408"/>
                </a:lnTo>
                <a:lnTo>
                  <a:pt x="2005" y="15518"/>
                </a:lnTo>
                <a:lnTo>
                  <a:pt x="2057" y="15598"/>
                </a:lnTo>
                <a:cubicBezTo>
                  <a:pt x="2109" y="15676"/>
                  <a:pt x="2110" y="15687"/>
                  <a:pt x="2117" y="16880"/>
                </a:cubicBezTo>
                <a:cubicBezTo>
                  <a:pt x="2123" y="18040"/>
                  <a:pt x="2124" y="18085"/>
                  <a:pt x="2171" y="18158"/>
                </a:cubicBezTo>
                <a:cubicBezTo>
                  <a:pt x="2222" y="18238"/>
                  <a:pt x="2319" y="18264"/>
                  <a:pt x="2295" y="18190"/>
                </a:cubicBezTo>
                <a:cubicBezTo>
                  <a:pt x="2287" y="18167"/>
                  <a:pt x="2267" y="18147"/>
                  <a:pt x="2251" y="18147"/>
                </a:cubicBezTo>
                <a:cubicBezTo>
                  <a:pt x="2234" y="18147"/>
                  <a:pt x="2205" y="18113"/>
                  <a:pt x="2184" y="18072"/>
                </a:cubicBezTo>
                <a:cubicBezTo>
                  <a:pt x="2153" y="18007"/>
                  <a:pt x="2145" y="17812"/>
                  <a:pt x="2136" y="16785"/>
                </a:cubicBezTo>
                <a:cubicBezTo>
                  <a:pt x="2130" y="16120"/>
                  <a:pt x="2126" y="15547"/>
                  <a:pt x="2126" y="15511"/>
                </a:cubicBezTo>
                <a:cubicBezTo>
                  <a:pt x="2139" y="13048"/>
                  <a:pt x="2143" y="12973"/>
                  <a:pt x="2272" y="12874"/>
                </a:cubicBezTo>
                <a:cubicBezTo>
                  <a:pt x="2314" y="12841"/>
                  <a:pt x="2314" y="12838"/>
                  <a:pt x="2262" y="12836"/>
                </a:cubicBezTo>
                <a:close/>
                <a:moveTo>
                  <a:pt x="18122" y="12964"/>
                </a:moveTo>
                <a:cubicBezTo>
                  <a:pt x="18113" y="12965"/>
                  <a:pt x="18104" y="12988"/>
                  <a:pt x="18087" y="13036"/>
                </a:cubicBezTo>
                <a:cubicBezTo>
                  <a:pt x="18054" y="13126"/>
                  <a:pt x="18049" y="13128"/>
                  <a:pt x="17996" y="13063"/>
                </a:cubicBezTo>
                <a:cubicBezTo>
                  <a:pt x="17932" y="12984"/>
                  <a:pt x="17898" y="13014"/>
                  <a:pt x="17941" y="13111"/>
                </a:cubicBezTo>
                <a:cubicBezTo>
                  <a:pt x="17964" y="13165"/>
                  <a:pt x="17963" y="13183"/>
                  <a:pt x="17933" y="13205"/>
                </a:cubicBezTo>
                <a:cubicBezTo>
                  <a:pt x="17912" y="13219"/>
                  <a:pt x="17895" y="13247"/>
                  <a:pt x="17895" y="13266"/>
                </a:cubicBezTo>
                <a:cubicBezTo>
                  <a:pt x="17895" y="13328"/>
                  <a:pt x="17970" y="13353"/>
                  <a:pt x="18003" y="13302"/>
                </a:cubicBezTo>
                <a:cubicBezTo>
                  <a:pt x="18056" y="13219"/>
                  <a:pt x="18083" y="13318"/>
                  <a:pt x="18075" y="13572"/>
                </a:cubicBezTo>
                <a:cubicBezTo>
                  <a:pt x="18070" y="13745"/>
                  <a:pt x="18059" y="13805"/>
                  <a:pt x="18034" y="13805"/>
                </a:cubicBezTo>
                <a:cubicBezTo>
                  <a:pt x="18011" y="13805"/>
                  <a:pt x="17997" y="13753"/>
                  <a:pt x="17992" y="13648"/>
                </a:cubicBezTo>
                <a:cubicBezTo>
                  <a:pt x="17987" y="13535"/>
                  <a:pt x="17972" y="13484"/>
                  <a:pt x="17940" y="13468"/>
                </a:cubicBezTo>
                <a:cubicBezTo>
                  <a:pt x="17889" y="13443"/>
                  <a:pt x="17877" y="13545"/>
                  <a:pt x="17926" y="13580"/>
                </a:cubicBezTo>
                <a:cubicBezTo>
                  <a:pt x="17963" y="13607"/>
                  <a:pt x="17961" y="13764"/>
                  <a:pt x="17923" y="13836"/>
                </a:cubicBezTo>
                <a:cubicBezTo>
                  <a:pt x="17908" y="13864"/>
                  <a:pt x="17895" y="13898"/>
                  <a:pt x="17895" y="13911"/>
                </a:cubicBezTo>
                <a:cubicBezTo>
                  <a:pt x="17895" y="13924"/>
                  <a:pt x="18011" y="13941"/>
                  <a:pt x="18153" y="13948"/>
                </a:cubicBezTo>
                <a:lnTo>
                  <a:pt x="18409" y="13960"/>
                </a:lnTo>
                <a:lnTo>
                  <a:pt x="18395" y="13765"/>
                </a:lnTo>
                <a:cubicBezTo>
                  <a:pt x="18379" y="13549"/>
                  <a:pt x="18391" y="13517"/>
                  <a:pt x="18466" y="13571"/>
                </a:cubicBezTo>
                <a:cubicBezTo>
                  <a:pt x="18508" y="13601"/>
                  <a:pt x="18518" y="13641"/>
                  <a:pt x="18518" y="13782"/>
                </a:cubicBezTo>
                <a:cubicBezTo>
                  <a:pt x="18518" y="13905"/>
                  <a:pt x="18528" y="13956"/>
                  <a:pt x="18552" y="13956"/>
                </a:cubicBezTo>
                <a:cubicBezTo>
                  <a:pt x="18577" y="13956"/>
                  <a:pt x="18587" y="13885"/>
                  <a:pt x="18592" y="13664"/>
                </a:cubicBezTo>
                <a:lnTo>
                  <a:pt x="18599" y="13372"/>
                </a:lnTo>
                <a:lnTo>
                  <a:pt x="18737" y="13372"/>
                </a:lnTo>
                <a:lnTo>
                  <a:pt x="18875" y="13372"/>
                </a:lnTo>
                <a:lnTo>
                  <a:pt x="18875" y="13610"/>
                </a:lnTo>
                <a:lnTo>
                  <a:pt x="18875" y="13848"/>
                </a:lnTo>
                <a:lnTo>
                  <a:pt x="18789" y="13838"/>
                </a:lnTo>
                <a:cubicBezTo>
                  <a:pt x="18741" y="13833"/>
                  <a:pt x="18702" y="13848"/>
                  <a:pt x="18702" y="13871"/>
                </a:cubicBezTo>
                <a:cubicBezTo>
                  <a:pt x="18702" y="13923"/>
                  <a:pt x="18797" y="13968"/>
                  <a:pt x="18867" y="13949"/>
                </a:cubicBezTo>
                <a:cubicBezTo>
                  <a:pt x="18917" y="13936"/>
                  <a:pt x="18922" y="13910"/>
                  <a:pt x="18929" y="13675"/>
                </a:cubicBezTo>
                <a:cubicBezTo>
                  <a:pt x="18933" y="13532"/>
                  <a:pt x="18946" y="13398"/>
                  <a:pt x="18958" y="13375"/>
                </a:cubicBezTo>
                <a:cubicBezTo>
                  <a:pt x="19004" y="13288"/>
                  <a:pt x="18974" y="13266"/>
                  <a:pt x="18816" y="13266"/>
                </a:cubicBezTo>
                <a:cubicBezTo>
                  <a:pt x="18617" y="13266"/>
                  <a:pt x="18558" y="13216"/>
                  <a:pt x="18578" y="13068"/>
                </a:cubicBezTo>
                <a:cubicBezTo>
                  <a:pt x="18597" y="12926"/>
                  <a:pt x="18573" y="12935"/>
                  <a:pt x="18501" y="13097"/>
                </a:cubicBezTo>
                <a:cubicBezTo>
                  <a:pt x="18447" y="13216"/>
                  <a:pt x="18438" y="13223"/>
                  <a:pt x="18413" y="13161"/>
                </a:cubicBezTo>
                <a:cubicBezTo>
                  <a:pt x="18399" y="13123"/>
                  <a:pt x="18368" y="13093"/>
                  <a:pt x="18347" y="13093"/>
                </a:cubicBezTo>
                <a:cubicBezTo>
                  <a:pt x="18326" y="13093"/>
                  <a:pt x="18303" y="13062"/>
                  <a:pt x="18295" y="13025"/>
                </a:cubicBezTo>
                <a:cubicBezTo>
                  <a:pt x="18283" y="12967"/>
                  <a:pt x="18276" y="12968"/>
                  <a:pt x="18236" y="13036"/>
                </a:cubicBezTo>
                <a:cubicBezTo>
                  <a:pt x="18193" y="13110"/>
                  <a:pt x="18189" y="13109"/>
                  <a:pt x="18156" y="13026"/>
                </a:cubicBezTo>
                <a:cubicBezTo>
                  <a:pt x="18139" y="12984"/>
                  <a:pt x="18130" y="12963"/>
                  <a:pt x="18122" y="12964"/>
                </a:cubicBezTo>
                <a:close/>
                <a:moveTo>
                  <a:pt x="19301" y="12978"/>
                </a:moveTo>
                <a:cubicBezTo>
                  <a:pt x="19291" y="12983"/>
                  <a:pt x="19281" y="13000"/>
                  <a:pt x="19268" y="13032"/>
                </a:cubicBezTo>
                <a:cubicBezTo>
                  <a:pt x="19238" y="13108"/>
                  <a:pt x="19235" y="13109"/>
                  <a:pt x="19221" y="13039"/>
                </a:cubicBezTo>
                <a:cubicBezTo>
                  <a:pt x="19206" y="12968"/>
                  <a:pt x="19201" y="12969"/>
                  <a:pt x="19138" y="13052"/>
                </a:cubicBezTo>
                <a:cubicBezTo>
                  <a:pt x="19056" y="13162"/>
                  <a:pt x="19054" y="13211"/>
                  <a:pt x="19130" y="13229"/>
                </a:cubicBezTo>
                <a:cubicBezTo>
                  <a:pt x="19220" y="13250"/>
                  <a:pt x="19208" y="13328"/>
                  <a:pt x="19112" y="13343"/>
                </a:cubicBezTo>
                <a:cubicBezTo>
                  <a:pt x="19015" y="13358"/>
                  <a:pt x="18998" y="13414"/>
                  <a:pt x="19077" y="13455"/>
                </a:cubicBezTo>
                <a:lnTo>
                  <a:pt x="19129" y="13482"/>
                </a:lnTo>
                <a:lnTo>
                  <a:pt x="19073" y="13564"/>
                </a:lnTo>
                <a:lnTo>
                  <a:pt x="19016" y="13645"/>
                </a:lnTo>
                <a:lnTo>
                  <a:pt x="19072" y="13660"/>
                </a:lnTo>
                <a:cubicBezTo>
                  <a:pt x="19114" y="13671"/>
                  <a:pt x="19132" y="13708"/>
                  <a:pt x="19141" y="13805"/>
                </a:cubicBezTo>
                <a:cubicBezTo>
                  <a:pt x="19152" y="13933"/>
                  <a:pt x="19154" y="13935"/>
                  <a:pt x="19313" y="13948"/>
                </a:cubicBezTo>
                <a:cubicBezTo>
                  <a:pt x="19441" y="13958"/>
                  <a:pt x="19479" y="13947"/>
                  <a:pt x="19502" y="13890"/>
                </a:cubicBezTo>
                <a:cubicBezTo>
                  <a:pt x="19517" y="13851"/>
                  <a:pt x="19525" y="13792"/>
                  <a:pt x="19518" y="13761"/>
                </a:cubicBezTo>
                <a:cubicBezTo>
                  <a:pt x="19501" y="13678"/>
                  <a:pt x="19544" y="13647"/>
                  <a:pt x="19611" y="13695"/>
                </a:cubicBezTo>
                <a:cubicBezTo>
                  <a:pt x="19657" y="13728"/>
                  <a:pt x="19671" y="13769"/>
                  <a:pt x="19671" y="13867"/>
                </a:cubicBezTo>
                <a:cubicBezTo>
                  <a:pt x="19671" y="13992"/>
                  <a:pt x="19673" y="13994"/>
                  <a:pt x="19768" y="13972"/>
                </a:cubicBezTo>
                <a:cubicBezTo>
                  <a:pt x="19873" y="13948"/>
                  <a:pt x="19890" y="13934"/>
                  <a:pt x="19890" y="13856"/>
                </a:cubicBezTo>
                <a:cubicBezTo>
                  <a:pt x="19890" y="13764"/>
                  <a:pt x="19989" y="13772"/>
                  <a:pt x="20016" y="13867"/>
                </a:cubicBezTo>
                <a:cubicBezTo>
                  <a:pt x="20036" y="13936"/>
                  <a:pt x="20062" y="13954"/>
                  <a:pt x="20139" y="13949"/>
                </a:cubicBezTo>
                <a:cubicBezTo>
                  <a:pt x="20192" y="13946"/>
                  <a:pt x="20248" y="13927"/>
                  <a:pt x="20262" y="13906"/>
                </a:cubicBezTo>
                <a:cubicBezTo>
                  <a:pt x="20277" y="13884"/>
                  <a:pt x="20314" y="13887"/>
                  <a:pt x="20350" y="13913"/>
                </a:cubicBezTo>
                <a:cubicBezTo>
                  <a:pt x="20384" y="13937"/>
                  <a:pt x="20477" y="13956"/>
                  <a:pt x="20557" y="13956"/>
                </a:cubicBezTo>
                <a:cubicBezTo>
                  <a:pt x="20686" y="13956"/>
                  <a:pt x="20705" y="13946"/>
                  <a:pt x="20716" y="13865"/>
                </a:cubicBezTo>
                <a:cubicBezTo>
                  <a:pt x="20731" y="13760"/>
                  <a:pt x="20793" y="13779"/>
                  <a:pt x="20783" y="13886"/>
                </a:cubicBezTo>
                <a:cubicBezTo>
                  <a:pt x="20773" y="13985"/>
                  <a:pt x="20850" y="13976"/>
                  <a:pt x="20923" y="13869"/>
                </a:cubicBezTo>
                <a:cubicBezTo>
                  <a:pt x="20955" y="13822"/>
                  <a:pt x="21009" y="13783"/>
                  <a:pt x="21043" y="13783"/>
                </a:cubicBezTo>
                <a:cubicBezTo>
                  <a:pt x="21086" y="13783"/>
                  <a:pt x="21109" y="13810"/>
                  <a:pt x="21117" y="13869"/>
                </a:cubicBezTo>
                <a:cubicBezTo>
                  <a:pt x="21124" y="13917"/>
                  <a:pt x="21137" y="13956"/>
                  <a:pt x="21147" y="13956"/>
                </a:cubicBezTo>
                <a:cubicBezTo>
                  <a:pt x="21157" y="13956"/>
                  <a:pt x="21170" y="13917"/>
                  <a:pt x="21176" y="13869"/>
                </a:cubicBezTo>
                <a:cubicBezTo>
                  <a:pt x="21184" y="13818"/>
                  <a:pt x="21208" y="13783"/>
                  <a:pt x="21237" y="13783"/>
                </a:cubicBezTo>
                <a:cubicBezTo>
                  <a:pt x="21287" y="13783"/>
                  <a:pt x="21302" y="13721"/>
                  <a:pt x="21262" y="13675"/>
                </a:cubicBezTo>
                <a:cubicBezTo>
                  <a:pt x="21250" y="13660"/>
                  <a:pt x="21239" y="13557"/>
                  <a:pt x="21239" y="13444"/>
                </a:cubicBezTo>
                <a:cubicBezTo>
                  <a:pt x="21239" y="13331"/>
                  <a:pt x="21227" y="13215"/>
                  <a:pt x="21211" y="13186"/>
                </a:cubicBezTo>
                <a:cubicBezTo>
                  <a:pt x="21189" y="13144"/>
                  <a:pt x="21193" y="13127"/>
                  <a:pt x="21234" y="13107"/>
                </a:cubicBezTo>
                <a:cubicBezTo>
                  <a:pt x="21319" y="13066"/>
                  <a:pt x="21292" y="13006"/>
                  <a:pt x="21187" y="13001"/>
                </a:cubicBezTo>
                <a:cubicBezTo>
                  <a:pt x="20815" y="12982"/>
                  <a:pt x="20821" y="12981"/>
                  <a:pt x="20796" y="13067"/>
                </a:cubicBezTo>
                <a:cubicBezTo>
                  <a:pt x="20774" y="13145"/>
                  <a:pt x="20770" y="13146"/>
                  <a:pt x="20743" y="13076"/>
                </a:cubicBezTo>
                <a:cubicBezTo>
                  <a:pt x="20718" y="13013"/>
                  <a:pt x="20676" y="13003"/>
                  <a:pt x="20469" y="13009"/>
                </a:cubicBezTo>
                <a:cubicBezTo>
                  <a:pt x="20241" y="13015"/>
                  <a:pt x="20186" y="13043"/>
                  <a:pt x="20251" y="13118"/>
                </a:cubicBezTo>
                <a:cubicBezTo>
                  <a:pt x="20269" y="13139"/>
                  <a:pt x="20264" y="13167"/>
                  <a:pt x="20234" y="13209"/>
                </a:cubicBezTo>
                <a:cubicBezTo>
                  <a:pt x="20191" y="13268"/>
                  <a:pt x="20190" y="13271"/>
                  <a:pt x="20234" y="13317"/>
                </a:cubicBezTo>
                <a:cubicBezTo>
                  <a:pt x="20277" y="13363"/>
                  <a:pt x="20277" y="13365"/>
                  <a:pt x="20234" y="13425"/>
                </a:cubicBezTo>
                <a:cubicBezTo>
                  <a:pt x="20192" y="13483"/>
                  <a:pt x="20192" y="13489"/>
                  <a:pt x="20230" y="13529"/>
                </a:cubicBezTo>
                <a:cubicBezTo>
                  <a:pt x="20321" y="13626"/>
                  <a:pt x="20239" y="13923"/>
                  <a:pt x="20140" y="13852"/>
                </a:cubicBezTo>
                <a:cubicBezTo>
                  <a:pt x="20111" y="13831"/>
                  <a:pt x="20108" y="13756"/>
                  <a:pt x="20118" y="13416"/>
                </a:cubicBezTo>
                <a:lnTo>
                  <a:pt x="20130" y="13006"/>
                </a:lnTo>
                <a:lnTo>
                  <a:pt x="20062" y="13001"/>
                </a:lnTo>
                <a:cubicBezTo>
                  <a:pt x="20024" y="12998"/>
                  <a:pt x="19926" y="12997"/>
                  <a:pt x="19844" y="12997"/>
                </a:cubicBezTo>
                <a:cubicBezTo>
                  <a:pt x="19622" y="12997"/>
                  <a:pt x="19602" y="13001"/>
                  <a:pt x="19602" y="13055"/>
                </a:cubicBezTo>
                <a:cubicBezTo>
                  <a:pt x="19602" y="13082"/>
                  <a:pt x="19620" y="13130"/>
                  <a:pt x="19642" y="13160"/>
                </a:cubicBezTo>
                <a:cubicBezTo>
                  <a:pt x="19681" y="13213"/>
                  <a:pt x="19681" y="13217"/>
                  <a:pt x="19642" y="13245"/>
                </a:cubicBezTo>
                <a:cubicBezTo>
                  <a:pt x="19614" y="13266"/>
                  <a:pt x="19573" y="13226"/>
                  <a:pt x="19507" y="13114"/>
                </a:cubicBezTo>
                <a:cubicBezTo>
                  <a:pt x="19440" y="13001"/>
                  <a:pt x="19405" y="12968"/>
                  <a:pt x="19388" y="13001"/>
                </a:cubicBezTo>
                <a:cubicBezTo>
                  <a:pt x="19370" y="13034"/>
                  <a:pt x="19354" y="13033"/>
                  <a:pt x="19332" y="12998"/>
                </a:cubicBezTo>
                <a:cubicBezTo>
                  <a:pt x="19320" y="12979"/>
                  <a:pt x="19310" y="12973"/>
                  <a:pt x="19301" y="12978"/>
                </a:cubicBezTo>
                <a:close/>
                <a:moveTo>
                  <a:pt x="18806" y="13006"/>
                </a:moveTo>
                <a:cubicBezTo>
                  <a:pt x="18722" y="13006"/>
                  <a:pt x="18656" y="13025"/>
                  <a:pt x="18656" y="13049"/>
                </a:cubicBezTo>
                <a:cubicBezTo>
                  <a:pt x="18656" y="13074"/>
                  <a:pt x="18722" y="13093"/>
                  <a:pt x="18806" y="13093"/>
                </a:cubicBezTo>
                <a:cubicBezTo>
                  <a:pt x="18891" y="13093"/>
                  <a:pt x="18956" y="13074"/>
                  <a:pt x="18956" y="13049"/>
                </a:cubicBezTo>
                <a:cubicBezTo>
                  <a:pt x="18956" y="13025"/>
                  <a:pt x="18891" y="13006"/>
                  <a:pt x="18806" y="13006"/>
                </a:cubicBezTo>
                <a:close/>
                <a:moveTo>
                  <a:pt x="0" y="15037"/>
                </a:moveTo>
                <a:lnTo>
                  <a:pt x="0" y="15511"/>
                </a:lnTo>
                <a:cubicBezTo>
                  <a:pt x="0" y="15943"/>
                  <a:pt x="17" y="16068"/>
                  <a:pt x="58" y="15943"/>
                </a:cubicBezTo>
                <a:cubicBezTo>
                  <a:pt x="65" y="15920"/>
                  <a:pt x="96" y="15900"/>
                  <a:pt x="125" y="15900"/>
                </a:cubicBezTo>
                <a:cubicBezTo>
                  <a:pt x="155" y="15900"/>
                  <a:pt x="186" y="15871"/>
                  <a:pt x="193" y="15835"/>
                </a:cubicBezTo>
                <a:cubicBezTo>
                  <a:pt x="202" y="15793"/>
                  <a:pt x="237" y="15771"/>
                  <a:pt x="298" y="15771"/>
                </a:cubicBezTo>
                <a:lnTo>
                  <a:pt x="390" y="15771"/>
                </a:lnTo>
                <a:lnTo>
                  <a:pt x="396" y="15533"/>
                </a:lnTo>
                <a:cubicBezTo>
                  <a:pt x="406" y="15192"/>
                  <a:pt x="450" y="15236"/>
                  <a:pt x="450" y="15587"/>
                </a:cubicBezTo>
                <a:lnTo>
                  <a:pt x="450" y="15879"/>
                </a:lnTo>
                <a:lnTo>
                  <a:pt x="375" y="15892"/>
                </a:lnTo>
                <a:cubicBezTo>
                  <a:pt x="268" y="15911"/>
                  <a:pt x="282" y="15987"/>
                  <a:pt x="392" y="15987"/>
                </a:cubicBezTo>
                <a:lnTo>
                  <a:pt x="484" y="15987"/>
                </a:lnTo>
                <a:lnTo>
                  <a:pt x="484" y="15511"/>
                </a:lnTo>
                <a:lnTo>
                  <a:pt x="484" y="15037"/>
                </a:lnTo>
                <a:lnTo>
                  <a:pt x="242" y="15037"/>
                </a:lnTo>
                <a:lnTo>
                  <a:pt x="0" y="15037"/>
                </a:lnTo>
                <a:close/>
                <a:moveTo>
                  <a:pt x="1199" y="15037"/>
                </a:moveTo>
                <a:lnTo>
                  <a:pt x="1199" y="15164"/>
                </a:lnTo>
                <a:cubicBezTo>
                  <a:pt x="1199" y="15240"/>
                  <a:pt x="1183" y="15309"/>
                  <a:pt x="1159" y="15335"/>
                </a:cubicBezTo>
                <a:cubicBezTo>
                  <a:pt x="1126" y="15372"/>
                  <a:pt x="1124" y="15387"/>
                  <a:pt x="1150" y="15419"/>
                </a:cubicBezTo>
                <a:cubicBezTo>
                  <a:pt x="1192" y="15471"/>
                  <a:pt x="1200" y="15753"/>
                  <a:pt x="1162" y="15848"/>
                </a:cubicBezTo>
                <a:cubicBezTo>
                  <a:pt x="1145" y="15889"/>
                  <a:pt x="1131" y="15936"/>
                  <a:pt x="1131" y="15954"/>
                </a:cubicBezTo>
                <a:cubicBezTo>
                  <a:pt x="1130" y="15972"/>
                  <a:pt x="1249" y="15987"/>
                  <a:pt x="1395" y="15987"/>
                </a:cubicBezTo>
                <a:cubicBezTo>
                  <a:pt x="1541" y="15987"/>
                  <a:pt x="1660" y="15976"/>
                  <a:pt x="1660" y="15962"/>
                </a:cubicBezTo>
                <a:cubicBezTo>
                  <a:pt x="1660" y="15949"/>
                  <a:pt x="1648" y="15895"/>
                  <a:pt x="1633" y="15844"/>
                </a:cubicBezTo>
                <a:cubicBezTo>
                  <a:pt x="1602" y="15736"/>
                  <a:pt x="1607" y="15517"/>
                  <a:pt x="1643" y="15434"/>
                </a:cubicBezTo>
                <a:cubicBezTo>
                  <a:pt x="1661" y="15394"/>
                  <a:pt x="1660" y="15364"/>
                  <a:pt x="1641" y="15329"/>
                </a:cubicBezTo>
                <a:cubicBezTo>
                  <a:pt x="1626" y="15301"/>
                  <a:pt x="1614" y="15224"/>
                  <a:pt x="1614" y="15157"/>
                </a:cubicBezTo>
                <a:lnTo>
                  <a:pt x="1614" y="15037"/>
                </a:lnTo>
                <a:lnTo>
                  <a:pt x="1407" y="15037"/>
                </a:lnTo>
                <a:lnTo>
                  <a:pt x="1199" y="15037"/>
                </a:lnTo>
                <a:close/>
                <a:moveTo>
                  <a:pt x="807" y="15041"/>
                </a:moveTo>
                <a:cubicBezTo>
                  <a:pt x="799" y="15041"/>
                  <a:pt x="791" y="15050"/>
                  <a:pt x="780" y="15071"/>
                </a:cubicBezTo>
                <a:cubicBezTo>
                  <a:pt x="765" y="15099"/>
                  <a:pt x="713" y="15123"/>
                  <a:pt x="664" y="15123"/>
                </a:cubicBezTo>
                <a:lnTo>
                  <a:pt x="577" y="15123"/>
                </a:lnTo>
                <a:lnTo>
                  <a:pt x="577" y="15554"/>
                </a:lnTo>
                <a:cubicBezTo>
                  <a:pt x="577" y="16089"/>
                  <a:pt x="618" y="16134"/>
                  <a:pt x="628" y="15608"/>
                </a:cubicBezTo>
                <a:lnTo>
                  <a:pt x="634" y="15231"/>
                </a:lnTo>
                <a:lnTo>
                  <a:pt x="819" y="15231"/>
                </a:lnTo>
                <a:lnTo>
                  <a:pt x="1003" y="15231"/>
                </a:lnTo>
                <a:lnTo>
                  <a:pt x="1003" y="15544"/>
                </a:lnTo>
                <a:cubicBezTo>
                  <a:pt x="1003" y="15930"/>
                  <a:pt x="959" y="15983"/>
                  <a:pt x="950" y="15608"/>
                </a:cubicBezTo>
                <a:lnTo>
                  <a:pt x="943" y="15338"/>
                </a:lnTo>
                <a:lnTo>
                  <a:pt x="817" y="15338"/>
                </a:lnTo>
                <a:lnTo>
                  <a:pt x="692" y="15338"/>
                </a:lnTo>
                <a:lnTo>
                  <a:pt x="692" y="15576"/>
                </a:lnTo>
                <a:lnTo>
                  <a:pt x="692" y="15814"/>
                </a:lnTo>
                <a:lnTo>
                  <a:pt x="786" y="15814"/>
                </a:lnTo>
                <a:cubicBezTo>
                  <a:pt x="861" y="15814"/>
                  <a:pt x="883" y="15832"/>
                  <a:pt x="893" y="15900"/>
                </a:cubicBezTo>
                <a:cubicBezTo>
                  <a:pt x="902" y="15965"/>
                  <a:pt x="924" y="15987"/>
                  <a:pt x="983" y="15987"/>
                </a:cubicBezTo>
                <a:lnTo>
                  <a:pt x="1061" y="15987"/>
                </a:lnTo>
                <a:lnTo>
                  <a:pt x="1061" y="15554"/>
                </a:lnTo>
                <a:lnTo>
                  <a:pt x="1061" y="15123"/>
                </a:lnTo>
                <a:lnTo>
                  <a:pt x="961" y="15123"/>
                </a:lnTo>
                <a:cubicBezTo>
                  <a:pt x="907" y="15123"/>
                  <a:pt x="850" y="15099"/>
                  <a:pt x="835" y="15071"/>
                </a:cubicBezTo>
                <a:cubicBezTo>
                  <a:pt x="824" y="15050"/>
                  <a:pt x="816" y="15041"/>
                  <a:pt x="807" y="15041"/>
                </a:cubicBezTo>
                <a:close/>
                <a:moveTo>
                  <a:pt x="4470" y="18796"/>
                </a:moveTo>
                <a:lnTo>
                  <a:pt x="4477" y="18997"/>
                </a:lnTo>
                <a:cubicBezTo>
                  <a:pt x="4481" y="19127"/>
                  <a:pt x="4474" y="19206"/>
                  <a:pt x="4456" y="19217"/>
                </a:cubicBezTo>
                <a:cubicBezTo>
                  <a:pt x="4412" y="19245"/>
                  <a:pt x="4423" y="19302"/>
                  <a:pt x="4477" y="19328"/>
                </a:cubicBezTo>
                <a:lnTo>
                  <a:pt x="4526" y="19352"/>
                </a:lnTo>
                <a:lnTo>
                  <a:pt x="4477" y="19508"/>
                </a:lnTo>
                <a:cubicBezTo>
                  <a:pt x="4450" y="19594"/>
                  <a:pt x="4428" y="19683"/>
                  <a:pt x="4428" y="19705"/>
                </a:cubicBezTo>
                <a:cubicBezTo>
                  <a:pt x="4428" y="19765"/>
                  <a:pt x="4454" y="19755"/>
                  <a:pt x="4500" y="19677"/>
                </a:cubicBezTo>
                <a:cubicBezTo>
                  <a:pt x="4537" y="19613"/>
                  <a:pt x="4544" y="19613"/>
                  <a:pt x="4593" y="19677"/>
                </a:cubicBezTo>
                <a:cubicBezTo>
                  <a:pt x="4627" y="19722"/>
                  <a:pt x="4695" y="19746"/>
                  <a:pt x="4790" y="19746"/>
                </a:cubicBezTo>
                <a:cubicBezTo>
                  <a:pt x="4959" y="19746"/>
                  <a:pt x="4987" y="19670"/>
                  <a:pt x="4826" y="19651"/>
                </a:cubicBezTo>
                <a:cubicBezTo>
                  <a:pt x="4695" y="19635"/>
                  <a:pt x="4679" y="19558"/>
                  <a:pt x="4802" y="19539"/>
                </a:cubicBezTo>
                <a:cubicBezTo>
                  <a:pt x="4850" y="19532"/>
                  <a:pt x="4889" y="19507"/>
                  <a:pt x="4889" y="19486"/>
                </a:cubicBezTo>
                <a:cubicBezTo>
                  <a:pt x="4889" y="19465"/>
                  <a:pt x="4850" y="19442"/>
                  <a:pt x="4802" y="19435"/>
                </a:cubicBezTo>
                <a:cubicBezTo>
                  <a:pt x="4679" y="19416"/>
                  <a:pt x="4695" y="19338"/>
                  <a:pt x="4826" y="19323"/>
                </a:cubicBezTo>
                <a:cubicBezTo>
                  <a:pt x="4928" y="19310"/>
                  <a:pt x="4970" y="19257"/>
                  <a:pt x="4907" y="19217"/>
                </a:cubicBezTo>
                <a:cubicBezTo>
                  <a:pt x="4889" y="19206"/>
                  <a:pt x="4882" y="19127"/>
                  <a:pt x="4886" y="18997"/>
                </a:cubicBezTo>
                <a:lnTo>
                  <a:pt x="4893" y="18796"/>
                </a:lnTo>
                <a:lnTo>
                  <a:pt x="4681" y="18796"/>
                </a:lnTo>
                <a:lnTo>
                  <a:pt x="4470" y="18796"/>
                </a:lnTo>
                <a:close/>
                <a:moveTo>
                  <a:pt x="13779" y="18796"/>
                </a:moveTo>
                <a:cubicBezTo>
                  <a:pt x="13628" y="18796"/>
                  <a:pt x="13514" y="18813"/>
                  <a:pt x="13514" y="18836"/>
                </a:cubicBezTo>
                <a:cubicBezTo>
                  <a:pt x="13514" y="18859"/>
                  <a:pt x="13556" y="18883"/>
                  <a:pt x="13607" y="18890"/>
                </a:cubicBezTo>
                <a:cubicBezTo>
                  <a:pt x="13721" y="18907"/>
                  <a:pt x="13729" y="18986"/>
                  <a:pt x="13618" y="19004"/>
                </a:cubicBezTo>
                <a:lnTo>
                  <a:pt x="13537" y="19017"/>
                </a:lnTo>
                <a:lnTo>
                  <a:pt x="13537" y="19381"/>
                </a:lnTo>
                <a:cubicBezTo>
                  <a:pt x="13537" y="19827"/>
                  <a:pt x="13579" y="19869"/>
                  <a:pt x="13588" y="19432"/>
                </a:cubicBezTo>
                <a:cubicBezTo>
                  <a:pt x="13593" y="19188"/>
                  <a:pt x="13602" y="19120"/>
                  <a:pt x="13629" y="19120"/>
                </a:cubicBezTo>
                <a:cubicBezTo>
                  <a:pt x="13656" y="19120"/>
                  <a:pt x="13665" y="19188"/>
                  <a:pt x="13670" y="19432"/>
                </a:cubicBezTo>
                <a:cubicBezTo>
                  <a:pt x="13674" y="19604"/>
                  <a:pt x="13687" y="19746"/>
                  <a:pt x="13698" y="19746"/>
                </a:cubicBezTo>
                <a:cubicBezTo>
                  <a:pt x="13710" y="19746"/>
                  <a:pt x="13723" y="19604"/>
                  <a:pt x="13726" y="19432"/>
                </a:cubicBezTo>
                <a:cubicBezTo>
                  <a:pt x="13732" y="19188"/>
                  <a:pt x="13740" y="19120"/>
                  <a:pt x="13767" y="19120"/>
                </a:cubicBezTo>
                <a:cubicBezTo>
                  <a:pt x="13794" y="19120"/>
                  <a:pt x="13803" y="19189"/>
                  <a:pt x="13808" y="19431"/>
                </a:cubicBezTo>
                <a:lnTo>
                  <a:pt x="13816" y="19740"/>
                </a:lnTo>
                <a:lnTo>
                  <a:pt x="13889" y="19755"/>
                </a:lnTo>
                <a:cubicBezTo>
                  <a:pt x="14005" y="19777"/>
                  <a:pt x="14021" y="19729"/>
                  <a:pt x="14021" y="19354"/>
                </a:cubicBezTo>
                <a:lnTo>
                  <a:pt x="14021" y="19016"/>
                </a:lnTo>
                <a:lnTo>
                  <a:pt x="13906" y="19002"/>
                </a:lnTo>
                <a:cubicBezTo>
                  <a:pt x="13750" y="18985"/>
                  <a:pt x="13758" y="18907"/>
                  <a:pt x="13917" y="18890"/>
                </a:cubicBezTo>
                <a:cubicBezTo>
                  <a:pt x="14153" y="18866"/>
                  <a:pt x="14050" y="18796"/>
                  <a:pt x="13779" y="1879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螢幕快照 2019-08-23 上午11.53.10.png" descr="螢幕快照 2019-08-23 上午11.53.10.png"/>
          <p:cNvPicPr>
            <a:picLocks noChangeAspect="1"/>
          </p:cNvPicPr>
          <p:nvPr/>
        </p:nvPicPr>
        <p:blipFill>
          <a:blip r:embed="rId2">
            <a:extLst/>
          </a:blip>
          <a:srcRect l="4198" t="5691" r="5828" b="3313"/>
          <a:stretch>
            <a:fillRect/>
          </a:stretch>
        </p:blipFill>
        <p:spPr>
          <a:xfrm>
            <a:off x="61168" y="905655"/>
            <a:ext cx="4112248" cy="3094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螢幕快照 2019-08-24 上午2.24.26.png" descr="螢幕快照 2019-08-24 上午2.24.26.png"/>
          <p:cNvPicPr>
            <a:picLocks noChangeAspect="1"/>
          </p:cNvPicPr>
          <p:nvPr/>
        </p:nvPicPr>
        <p:blipFill>
          <a:blip r:embed="rId3">
            <a:extLst/>
          </a:blip>
          <a:srcRect l="1666" t="3801" r="715" b="3090"/>
          <a:stretch>
            <a:fillRect/>
          </a:stretch>
        </p:blipFill>
        <p:spPr>
          <a:xfrm>
            <a:off x="3679369" y="2465131"/>
            <a:ext cx="8451589" cy="4304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428" extrusionOk="0">
                <a:moveTo>
                  <a:pt x="8209" y="0"/>
                </a:moveTo>
                <a:lnTo>
                  <a:pt x="8194" y="111"/>
                </a:lnTo>
                <a:cubicBezTo>
                  <a:pt x="8185" y="176"/>
                  <a:pt x="8157" y="233"/>
                  <a:pt x="8123" y="251"/>
                </a:cubicBezTo>
                <a:cubicBezTo>
                  <a:pt x="8089" y="269"/>
                  <a:pt x="8082" y="284"/>
                  <a:pt x="8105" y="286"/>
                </a:cubicBezTo>
                <a:cubicBezTo>
                  <a:pt x="8166" y="294"/>
                  <a:pt x="8170" y="348"/>
                  <a:pt x="8123" y="553"/>
                </a:cubicBezTo>
                <a:lnTo>
                  <a:pt x="8079" y="745"/>
                </a:lnTo>
                <a:lnTo>
                  <a:pt x="8130" y="731"/>
                </a:lnTo>
                <a:cubicBezTo>
                  <a:pt x="8173" y="719"/>
                  <a:pt x="8183" y="744"/>
                  <a:pt x="8192" y="875"/>
                </a:cubicBezTo>
                <a:cubicBezTo>
                  <a:pt x="8202" y="1016"/>
                  <a:pt x="8204" y="1010"/>
                  <a:pt x="8211" y="808"/>
                </a:cubicBezTo>
                <a:cubicBezTo>
                  <a:pt x="8220" y="559"/>
                  <a:pt x="8251" y="452"/>
                  <a:pt x="8277" y="587"/>
                </a:cubicBezTo>
                <a:cubicBezTo>
                  <a:pt x="8286" y="634"/>
                  <a:pt x="8304" y="688"/>
                  <a:pt x="8318" y="705"/>
                </a:cubicBezTo>
                <a:cubicBezTo>
                  <a:pt x="8331" y="723"/>
                  <a:pt x="8339" y="794"/>
                  <a:pt x="8335" y="863"/>
                </a:cubicBezTo>
                <a:cubicBezTo>
                  <a:pt x="8328" y="989"/>
                  <a:pt x="8330" y="990"/>
                  <a:pt x="8456" y="990"/>
                </a:cubicBezTo>
                <a:lnTo>
                  <a:pt x="8584" y="990"/>
                </a:lnTo>
                <a:lnTo>
                  <a:pt x="8584" y="526"/>
                </a:lnTo>
                <a:lnTo>
                  <a:pt x="8584" y="63"/>
                </a:lnTo>
                <a:lnTo>
                  <a:pt x="8463" y="77"/>
                </a:lnTo>
                <a:cubicBezTo>
                  <a:pt x="8374" y="87"/>
                  <a:pt x="8342" y="107"/>
                  <a:pt x="8342" y="156"/>
                </a:cubicBezTo>
                <a:cubicBezTo>
                  <a:pt x="8342" y="198"/>
                  <a:pt x="8321" y="225"/>
                  <a:pt x="8285" y="225"/>
                </a:cubicBezTo>
                <a:cubicBezTo>
                  <a:pt x="8242" y="225"/>
                  <a:pt x="8225" y="198"/>
                  <a:pt x="8218" y="113"/>
                </a:cubicBezTo>
                <a:lnTo>
                  <a:pt x="8209" y="0"/>
                </a:lnTo>
                <a:close/>
                <a:moveTo>
                  <a:pt x="9464" y="24"/>
                </a:moveTo>
                <a:cubicBezTo>
                  <a:pt x="9359" y="24"/>
                  <a:pt x="9352" y="32"/>
                  <a:pt x="9280" y="247"/>
                </a:cubicBezTo>
                <a:cubicBezTo>
                  <a:pt x="9238" y="370"/>
                  <a:pt x="9206" y="477"/>
                  <a:pt x="9206" y="486"/>
                </a:cubicBezTo>
                <a:cubicBezTo>
                  <a:pt x="9206" y="495"/>
                  <a:pt x="9236" y="504"/>
                  <a:pt x="9274" y="506"/>
                </a:cubicBezTo>
                <a:cubicBezTo>
                  <a:pt x="9311" y="508"/>
                  <a:pt x="9353" y="522"/>
                  <a:pt x="9366" y="537"/>
                </a:cubicBezTo>
                <a:cubicBezTo>
                  <a:pt x="9396" y="574"/>
                  <a:pt x="9333" y="812"/>
                  <a:pt x="9274" y="885"/>
                </a:cubicBezTo>
                <a:cubicBezTo>
                  <a:pt x="9249" y="916"/>
                  <a:pt x="9228" y="957"/>
                  <a:pt x="9228" y="976"/>
                </a:cubicBezTo>
                <a:cubicBezTo>
                  <a:pt x="9228" y="1037"/>
                  <a:pt x="9291" y="1012"/>
                  <a:pt x="9322" y="939"/>
                </a:cubicBezTo>
                <a:cubicBezTo>
                  <a:pt x="9350" y="873"/>
                  <a:pt x="9355" y="873"/>
                  <a:pt x="9380" y="941"/>
                </a:cubicBezTo>
                <a:cubicBezTo>
                  <a:pt x="9400" y="994"/>
                  <a:pt x="9435" y="1012"/>
                  <a:pt x="9507" y="1002"/>
                </a:cubicBezTo>
                <a:cubicBezTo>
                  <a:pt x="9606" y="988"/>
                  <a:pt x="9608" y="984"/>
                  <a:pt x="9625" y="784"/>
                </a:cubicBezTo>
                <a:cubicBezTo>
                  <a:pt x="9635" y="673"/>
                  <a:pt x="9659" y="558"/>
                  <a:pt x="9681" y="528"/>
                </a:cubicBezTo>
                <a:cubicBezTo>
                  <a:pt x="9716" y="477"/>
                  <a:pt x="9716" y="465"/>
                  <a:pt x="9684" y="393"/>
                </a:cubicBezTo>
                <a:cubicBezTo>
                  <a:pt x="9664" y="350"/>
                  <a:pt x="9631" y="248"/>
                  <a:pt x="9610" y="168"/>
                </a:cubicBezTo>
                <a:cubicBezTo>
                  <a:pt x="9575" y="34"/>
                  <a:pt x="9564" y="23"/>
                  <a:pt x="9464" y="24"/>
                </a:cubicBezTo>
                <a:close/>
                <a:moveTo>
                  <a:pt x="10088" y="41"/>
                </a:moveTo>
                <a:cubicBezTo>
                  <a:pt x="10082" y="38"/>
                  <a:pt x="10076" y="44"/>
                  <a:pt x="10071" y="61"/>
                </a:cubicBezTo>
                <a:cubicBezTo>
                  <a:pt x="10051" y="122"/>
                  <a:pt x="9950" y="129"/>
                  <a:pt x="9932" y="71"/>
                </a:cubicBezTo>
                <a:cubicBezTo>
                  <a:pt x="9918" y="27"/>
                  <a:pt x="9792" y="132"/>
                  <a:pt x="9768" y="207"/>
                </a:cubicBezTo>
                <a:cubicBezTo>
                  <a:pt x="9760" y="232"/>
                  <a:pt x="9764" y="275"/>
                  <a:pt x="9777" y="304"/>
                </a:cubicBezTo>
                <a:cubicBezTo>
                  <a:pt x="9791" y="338"/>
                  <a:pt x="9793" y="436"/>
                  <a:pt x="9781" y="561"/>
                </a:cubicBezTo>
                <a:cubicBezTo>
                  <a:pt x="9767" y="707"/>
                  <a:pt x="9770" y="781"/>
                  <a:pt x="9791" y="830"/>
                </a:cubicBezTo>
                <a:cubicBezTo>
                  <a:pt x="9807" y="867"/>
                  <a:pt x="9816" y="922"/>
                  <a:pt x="9810" y="952"/>
                </a:cubicBezTo>
                <a:cubicBezTo>
                  <a:pt x="9794" y="1040"/>
                  <a:pt x="10088" y="1029"/>
                  <a:pt x="10126" y="941"/>
                </a:cubicBezTo>
                <a:cubicBezTo>
                  <a:pt x="10152" y="879"/>
                  <a:pt x="10160" y="881"/>
                  <a:pt x="10198" y="948"/>
                </a:cubicBezTo>
                <a:cubicBezTo>
                  <a:pt x="10255" y="1049"/>
                  <a:pt x="10282" y="989"/>
                  <a:pt x="10231" y="877"/>
                </a:cubicBezTo>
                <a:cubicBezTo>
                  <a:pt x="10197" y="806"/>
                  <a:pt x="10194" y="764"/>
                  <a:pt x="10213" y="642"/>
                </a:cubicBezTo>
                <a:cubicBezTo>
                  <a:pt x="10226" y="560"/>
                  <a:pt x="10244" y="419"/>
                  <a:pt x="10252" y="326"/>
                </a:cubicBezTo>
                <a:cubicBezTo>
                  <a:pt x="10266" y="163"/>
                  <a:pt x="10264" y="156"/>
                  <a:pt x="10197" y="156"/>
                </a:cubicBezTo>
                <a:cubicBezTo>
                  <a:pt x="10157" y="156"/>
                  <a:pt x="10119" y="125"/>
                  <a:pt x="10107" y="83"/>
                </a:cubicBezTo>
                <a:cubicBezTo>
                  <a:pt x="10100" y="58"/>
                  <a:pt x="10094" y="45"/>
                  <a:pt x="10088" y="41"/>
                </a:cubicBezTo>
                <a:close/>
                <a:moveTo>
                  <a:pt x="8676" y="67"/>
                </a:moveTo>
                <a:lnTo>
                  <a:pt x="8676" y="537"/>
                </a:lnTo>
                <a:cubicBezTo>
                  <a:pt x="8676" y="977"/>
                  <a:pt x="8696" y="1116"/>
                  <a:pt x="8733" y="931"/>
                </a:cubicBezTo>
                <a:cubicBezTo>
                  <a:pt x="8747" y="858"/>
                  <a:pt x="8750" y="858"/>
                  <a:pt x="8781" y="941"/>
                </a:cubicBezTo>
                <a:cubicBezTo>
                  <a:pt x="8809" y="1013"/>
                  <a:pt x="8823" y="1020"/>
                  <a:pt x="8857" y="978"/>
                </a:cubicBezTo>
                <a:cubicBezTo>
                  <a:pt x="8889" y="940"/>
                  <a:pt x="8907" y="939"/>
                  <a:pt x="8926" y="976"/>
                </a:cubicBezTo>
                <a:cubicBezTo>
                  <a:pt x="8945" y="1013"/>
                  <a:pt x="8961" y="1005"/>
                  <a:pt x="8985" y="941"/>
                </a:cubicBezTo>
                <a:cubicBezTo>
                  <a:pt x="9016" y="859"/>
                  <a:pt x="9019" y="858"/>
                  <a:pt x="9034" y="931"/>
                </a:cubicBezTo>
                <a:cubicBezTo>
                  <a:pt x="9042" y="974"/>
                  <a:pt x="9068" y="1010"/>
                  <a:pt x="9092" y="1010"/>
                </a:cubicBezTo>
                <a:cubicBezTo>
                  <a:pt x="9132" y="1010"/>
                  <a:pt x="9136" y="970"/>
                  <a:pt x="9136" y="537"/>
                </a:cubicBezTo>
                <a:lnTo>
                  <a:pt x="9136" y="67"/>
                </a:lnTo>
                <a:lnTo>
                  <a:pt x="8906" y="67"/>
                </a:lnTo>
                <a:lnTo>
                  <a:pt x="8676" y="67"/>
                </a:lnTo>
                <a:close/>
                <a:moveTo>
                  <a:pt x="9154" y="1257"/>
                </a:moveTo>
                <a:lnTo>
                  <a:pt x="9099" y="1614"/>
                </a:lnTo>
                <a:cubicBezTo>
                  <a:pt x="9033" y="2055"/>
                  <a:pt x="9033" y="2070"/>
                  <a:pt x="9091" y="2100"/>
                </a:cubicBezTo>
                <a:cubicBezTo>
                  <a:pt x="9133" y="2121"/>
                  <a:pt x="9138" y="2154"/>
                  <a:pt x="9132" y="2363"/>
                </a:cubicBezTo>
                <a:lnTo>
                  <a:pt x="9125" y="2602"/>
                </a:lnTo>
                <a:lnTo>
                  <a:pt x="6275" y="2624"/>
                </a:lnTo>
                <a:lnTo>
                  <a:pt x="3425" y="2648"/>
                </a:lnTo>
                <a:lnTo>
                  <a:pt x="3380" y="2752"/>
                </a:lnTo>
                <a:cubicBezTo>
                  <a:pt x="3340" y="2851"/>
                  <a:pt x="3337" y="2943"/>
                  <a:pt x="3337" y="4023"/>
                </a:cubicBezTo>
                <a:cubicBezTo>
                  <a:pt x="3337" y="4731"/>
                  <a:pt x="3346" y="5221"/>
                  <a:pt x="3360" y="5274"/>
                </a:cubicBezTo>
                <a:cubicBezTo>
                  <a:pt x="3405" y="5437"/>
                  <a:pt x="3479" y="5472"/>
                  <a:pt x="3809" y="5495"/>
                </a:cubicBezTo>
                <a:cubicBezTo>
                  <a:pt x="4175" y="5520"/>
                  <a:pt x="4150" y="5480"/>
                  <a:pt x="4094" y="5955"/>
                </a:cubicBezTo>
                <a:cubicBezTo>
                  <a:pt x="4067" y="6190"/>
                  <a:pt x="4068" y="6217"/>
                  <a:pt x="4105" y="6269"/>
                </a:cubicBezTo>
                <a:cubicBezTo>
                  <a:pt x="4137" y="6315"/>
                  <a:pt x="4144" y="6380"/>
                  <a:pt x="4138" y="6574"/>
                </a:cubicBezTo>
                <a:lnTo>
                  <a:pt x="4131" y="6819"/>
                </a:lnTo>
                <a:lnTo>
                  <a:pt x="2121" y="6842"/>
                </a:lnTo>
                <a:lnTo>
                  <a:pt x="111" y="6864"/>
                </a:lnTo>
                <a:lnTo>
                  <a:pt x="56" y="6991"/>
                </a:lnTo>
                <a:cubicBezTo>
                  <a:pt x="0" y="7116"/>
                  <a:pt x="0" y="7117"/>
                  <a:pt x="0" y="8237"/>
                </a:cubicBezTo>
                <a:cubicBezTo>
                  <a:pt x="0" y="9459"/>
                  <a:pt x="12" y="9582"/>
                  <a:pt x="130" y="9670"/>
                </a:cubicBezTo>
                <a:cubicBezTo>
                  <a:pt x="161" y="9693"/>
                  <a:pt x="393" y="9713"/>
                  <a:pt x="644" y="9713"/>
                </a:cubicBezTo>
                <a:cubicBezTo>
                  <a:pt x="896" y="9713"/>
                  <a:pt x="1108" y="9728"/>
                  <a:pt x="1114" y="9749"/>
                </a:cubicBezTo>
                <a:cubicBezTo>
                  <a:pt x="1120" y="9769"/>
                  <a:pt x="1100" y="9968"/>
                  <a:pt x="1069" y="10188"/>
                </a:cubicBezTo>
                <a:cubicBezTo>
                  <a:pt x="1038" y="10407"/>
                  <a:pt x="1013" y="10589"/>
                  <a:pt x="1013" y="10593"/>
                </a:cubicBezTo>
                <a:cubicBezTo>
                  <a:pt x="1013" y="10596"/>
                  <a:pt x="1034" y="10611"/>
                  <a:pt x="1060" y="10624"/>
                </a:cubicBezTo>
                <a:cubicBezTo>
                  <a:pt x="1097" y="10643"/>
                  <a:pt x="1107" y="10677"/>
                  <a:pt x="1101" y="10774"/>
                </a:cubicBezTo>
                <a:lnTo>
                  <a:pt x="1093" y="10901"/>
                </a:lnTo>
                <a:lnTo>
                  <a:pt x="616" y="10925"/>
                </a:lnTo>
                <a:cubicBezTo>
                  <a:pt x="158" y="10946"/>
                  <a:pt x="137" y="10951"/>
                  <a:pt x="87" y="11049"/>
                </a:cubicBezTo>
                <a:lnTo>
                  <a:pt x="34" y="11150"/>
                </a:lnTo>
                <a:lnTo>
                  <a:pt x="28" y="13752"/>
                </a:lnTo>
                <a:cubicBezTo>
                  <a:pt x="21" y="16592"/>
                  <a:pt x="20" y="16571"/>
                  <a:pt x="152" y="16668"/>
                </a:cubicBezTo>
                <a:cubicBezTo>
                  <a:pt x="187" y="16694"/>
                  <a:pt x="982" y="16712"/>
                  <a:pt x="2183" y="16712"/>
                </a:cubicBezTo>
                <a:cubicBezTo>
                  <a:pt x="3269" y="16712"/>
                  <a:pt x="4163" y="16723"/>
                  <a:pt x="4170" y="16737"/>
                </a:cubicBezTo>
                <a:cubicBezTo>
                  <a:pt x="4178" y="16751"/>
                  <a:pt x="4159" y="16917"/>
                  <a:pt x="4129" y="17107"/>
                </a:cubicBezTo>
                <a:cubicBezTo>
                  <a:pt x="4062" y="17528"/>
                  <a:pt x="4062" y="17508"/>
                  <a:pt x="4125" y="17526"/>
                </a:cubicBezTo>
                <a:cubicBezTo>
                  <a:pt x="4173" y="17539"/>
                  <a:pt x="4177" y="17569"/>
                  <a:pt x="4188" y="17923"/>
                </a:cubicBezTo>
                <a:lnTo>
                  <a:pt x="4199" y="18304"/>
                </a:lnTo>
                <a:lnTo>
                  <a:pt x="4206" y="17929"/>
                </a:lnTo>
                <a:cubicBezTo>
                  <a:pt x="4212" y="17601"/>
                  <a:pt x="4219" y="17552"/>
                  <a:pt x="4259" y="17532"/>
                </a:cubicBezTo>
                <a:cubicBezTo>
                  <a:pt x="4315" y="17503"/>
                  <a:pt x="4314" y="17487"/>
                  <a:pt x="4255" y="17103"/>
                </a:cubicBezTo>
                <a:cubicBezTo>
                  <a:pt x="4229" y="16928"/>
                  <a:pt x="4217" y="16773"/>
                  <a:pt x="4228" y="16751"/>
                </a:cubicBezTo>
                <a:cubicBezTo>
                  <a:pt x="4239" y="16730"/>
                  <a:pt x="5145" y="16707"/>
                  <a:pt x="6242" y="16700"/>
                </a:cubicBezTo>
                <a:lnTo>
                  <a:pt x="8238" y="16688"/>
                </a:lnTo>
                <a:lnTo>
                  <a:pt x="8301" y="16564"/>
                </a:lnTo>
                <a:lnTo>
                  <a:pt x="8365" y="16439"/>
                </a:lnTo>
                <a:lnTo>
                  <a:pt x="8372" y="13928"/>
                </a:lnTo>
                <a:cubicBezTo>
                  <a:pt x="8379" y="11285"/>
                  <a:pt x="8373" y="11109"/>
                  <a:pt x="8278" y="11004"/>
                </a:cubicBezTo>
                <a:cubicBezTo>
                  <a:pt x="8242" y="10964"/>
                  <a:pt x="8056" y="10940"/>
                  <a:pt x="7652" y="10925"/>
                </a:cubicBezTo>
                <a:lnTo>
                  <a:pt x="7077" y="10901"/>
                </a:lnTo>
                <a:lnTo>
                  <a:pt x="7069" y="10774"/>
                </a:lnTo>
                <a:cubicBezTo>
                  <a:pt x="7063" y="10680"/>
                  <a:pt x="7073" y="10643"/>
                  <a:pt x="7106" y="10626"/>
                </a:cubicBezTo>
                <a:cubicBezTo>
                  <a:pt x="7150" y="10604"/>
                  <a:pt x="7150" y="10598"/>
                  <a:pt x="7107" y="10259"/>
                </a:cubicBezTo>
                <a:cubicBezTo>
                  <a:pt x="7083" y="10069"/>
                  <a:pt x="7054" y="9882"/>
                  <a:pt x="7043" y="9842"/>
                </a:cubicBezTo>
                <a:cubicBezTo>
                  <a:pt x="7031" y="9801"/>
                  <a:pt x="7028" y="9754"/>
                  <a:pt x="7035" y="9739"/>
                </a:cubicBezTo>
                <a:cubicBezTo>
                  <a:pt x="7043" y="9724"/>
                  <a:pt x="7302" y="9713"/>
                  <a:pt x="7611" y="9713"/>
                </a:cubicBezTo>
                <a:cubicBezTo>
                  <a:pt x="8196" y="9713"/>
                  <a:pt x="8281" y="9687"/>
                  <a:pt x="8317" y="9508"/>
                </a:cubicBezTo>
                <a:cubicBezTo>
                  <a:pt x="8324" y="9468"/>
                  <a:pt x="8331" y="8904"/>
                  <a:pt x="8331" y="8255"/>
                </a:cubicBezTo>
                <a:cubicBezTo>
                  <a:pt x="8331" y="7160"/>
                  <a:pt x="8328" y="7067"/>
                  <a:pt x="8287" y="6969"/>
                </a:cubicBezTo>
                <a:lnTo>
                  <a:pt x="8243" y="6864"/>
                </a:lnTo>
                <a:lnTo>
                  <a:pt x="6221" y="6842"/>
                </a:lnTo>
                <a:lnTo>
                  <a:pt x="4200" y="6819"/>
                </a:lnTo>
                <a:lnTo>
                  <a:pt x="4193" y="6558"/>
                </a:lnTo>
                <a:cubicBezTo>
                  <a:pt x="4187" y="6326"/>
                  <a:pt x="4191" y="6293"/>
                  <a:pt x="4233" y="6271"/>
                </a:cubicBezTo>
                <a:cubicBezTo>
                  <a:pt x="4291" y="6242"/>
                  <a:pt x="4291" y="6260"/>
                  <a:pt x="4235" y="5882"/>
                </a:cubicBezTo>
                <a:cubicBezTo>
                  <a:pt x="4210" y="5712"/>
                  <a:pt x="4195" y="5556"/>
                  <a:pt x="4202" y="5534"/>
                </a:cubicBezTo>
                <a:cubicBezTo>
                  <a:pt x="4219" y="5482"/>
                  <a:pt x="14009" y="5484"/>
                  <a:pt x="14025" y="5536"/>
                </a:cubicBezTo>
                <a:cubicBezTo>
                  <a:pt x="14032" y="5559"/>
                  <a:pt x="14023" y="5706"/>
                  <a:pt x="14004" y="5862"/>
                </a:cubicBezTo>
                <a:cubicBezTo>
                  <a:pt x="13960" y="6229"/>
                  <a:pt x="13960" y="6243"/>
                  <a:pt x="14016" y="6271"/>
                </a:cubicBezTo>
                <a:cubicBezTo>
                  <a:pt x="14058" y="6293"/>
                  <a:pt x="14063" y="6326"/>
                  <a:pt x="14057" y="6558"/>
                </a:cubicBezTo>
                <a:lnTo>
                  <a:pt x="14050" y="6819"/>
                </a:lnTo>
                <a:lnTo>
                  <a:pt x="12024" y="6842"/>
                </a:lnTo>
                <a:cubicBezTo>
                  <a:pt x="10910" y="6855"/>
                  <a:pt x="9997" y="6870"/>
                  <a:pt x="9994" y="6876"/>
                </a:cubicBezTo>
                <a:cubicBezTo>
                  <a:pt x="9990" y="6882"/>
                  <a:pt x="9967" y="6952"/>
                  <a:pt x="9942" y="7032"/>
                </a:cubicBezTo>
                <a:cubicBezTo>
                  <a:pt x="9900" y="7167"/>
                  <a:pt x="9895" y="7261"/>
                  <a:pt x="9895" y="8269"/>
                </a:cubicBezTo>
                <a:cubicBezTo>
                  <a:pt x="9895" y="9415"/>
                  <a:pt x="9907" y="9558"/>
                  <a:pt x="10004" y="9650"/>
                </a:cubicBezTo>
                <a:cubicBezTo>
                  <a:pt x="10026" y="9671"/>
                  <a:pt x="10268" y="9701"/>
                  <a:pt x="10540" y="9713"/>
                </a:cubicBezTo>
                <a:cubicBezTo>
                  <a:pt x="10966" y="9733"/>
                  <a:pt x="11034" y="9744"/>
                  <a:pt x="11026" y="9802"/>
                </a:cubicBezTo>
                <a:cubicBezTo>
                  <a:pt x="11020" y="9839"/>
                  <a:pt x="10995" y="10027"/>
                  <a:pt x="10970" y="10219"/>
                </a:cubicBezTo>
                <a:cubicBezTo>
                  <a:pt x="10926" y="10551"/>
                  <a:pt x="10925" y="10569"/>
                  <a:pt x="10964" y="10624"/>
                </a:cubicBezTo>
                <a:cubicBezTo>
                  <a:pt x="10988" y="10659"/>
                  <a:pt x="11002" y="10725"/>
                  <a:pt x="10997" y="10792"/>
                </a:cubicBezTo>
                <a:lnTo>
                  <a:pt x="10989" y="10901"/>
                </a:lnTo>
                <a:lnTo>
                  <a:pt x="10506" y="10926"/>
                </a:lnTo>
                <a:cubicBezTo>
                  <a:pt x="10240" y="10940"/>
                  <a:pt x="10019" y="10955"/>
                  <a:pt x="10016" y="10960"/>
                </a:cubicBezTo>
                <a:cubicBezTo>
                  <a:pt x="10013" y="10965"/>
                  <a:pt x="9989" y="11034"/>
                  <a:pt x="9964" y="11114"/>
                </a:cubicBezTo>
                <a:cubicBezTo>
                  <a:pt x="9920" y="11255"/>
                  <a:pt x="9919" y="11348"/>
                  <a:pt x="9919" y="13778"/>
                </a:cubicBezTo>
                <a:cubicBezTo>
                  <a:pt x="9919" y="15504"/>
                  <a:pt x="9926" y="16339"/>
                  <a:pt x="9944" y="16437"/>
                </a:cubicBezTo>
                <a:cubicBezTo>
                  <a:pt x="9995" y="16724"/>
                  <a:pt x="9901" y="16712"/>
                  <a:pt x="12077" y="16712"/>
                </a:cubicBezTo>
                <a:cubicBezTo>
                  <a:pt x="13164" y="16712"/>
                  <a:pt x="14059" y="16722"/>
                  <a:pt x="14066" y="16735"/>
                </a:cubicBezTo>
                <a:cubicBezTo>
                  <a:pt x="14073" y="16749"/>
                  <a:pt x="14059" y="16883"/>
                  <a:pt x="14035" y="17032"/>
                </a:cubicBezTo>
                <a:cubicBezTo>
                  <a:pt x="13983" y="17359"/>
                  <a:pt x="13980" y="17501"/>
                  <a:pt x="14026" y="17536"/>
                </a:cubicBezTo>
                <a:cubicBezTo>
                  <a:pt x="14053" y="17556"/>
                  <a:pt x="14061" y="17642"/>
                  <a:pt x="14061" y="17921"/>
                </a:cubicBezTo>
                <a:cubicBezTo>
                  <a:pt x="14061" y="18131"/>
                  <a:pt x="14071" y="18281"/>
                  <a:pt x="14084" y="18281"/>
                </a:cubicBezTo>
                <a:cubicBezTo>
                  <a:pt x="14097" y="18281"/>
                  <a:pt x="14107" y="18131"/>
                  <a:pt x="14107" y="17919"/>
                </a:cubicBezTo>
                <a:cubicBezTo>
                  <a:pt x="14107" y="17594"/>
                  <a:pt x="14112" y="17553"/>
                  <a:pt x="14153" y="17532"/>
                </a:cubicBezTo>
                <a:cubicBezTo>
                  <a:pt x="14209" y="17503"/>
                  <a:pt x="14209" y="17527"/>
                  <a:pt x="14151" y="17123"/>
                </a:cubicBezTo>
                <a:cubicBezTo>
                  <a:pt x="14124" y="16934"/>
                  <a:pt x="14112" y="16773"/>
                  <a:pt x="14124" y="16751"/>
                </a:cubicBezTo>
                <a:cubicBezTo>
                  <a:pt x="14134" y="16730"/>
                  <a:pt x="15040" y="16707"/>
                  <a:pt x="16137" y="16700"/>
                </a:cubicBezTo>
                <a:lnTo>
                  <a:pt x="18131" y="16688"/>
                </a:lnTo>
                <a:lnTo>
                  <a:pt x="18191" y="16579"/>
                </a:lnTo>
                <a:lnTo>
                  <a:pt x="18249" y="16471"/>
                </a:lnTo>
                <a:lnTo>
                  <a:pt x="18249" y="13821"/>
                </a:lnTo>
                <a:cubicBezTo>
                  <a:pt x="18249" y="11278"/>
                  <a:pt x="18247" y="11166"/>
                  <a:pt x="18205" y="11059"/>
                </a:cubicBezTo>
                <a:lnTo>
                  <a:pt x="18160" y="10946"/>
                </a:lnTo>
                <a:lnTo>
                  <a:pt x="17566" y="10925"/>
                </a:lnTo>
                <a:lnTo>
                  <a:pt x="16972" y="10901"/>
                </a:lnTo>
                <a:lnTo>
                  <a:pt x="16964" y="10792"/>
                </a:lnTo>
                <a:cubicBezTo>
                  <a:pt x="16959" y="10725"/>
                  <a:pt x="16972" y="10659"/>
                  <a:pt x="16997" y="10624"/>
                </a:cubicBezTo>
                <a:cubicBezTo>
                  <a:pt x="17035" y="10569"/>
                  <a:pt x="17035" y="10548"/>
                  <a:pt x="16987" y="10182"/>
                </a:cubicBezTo>
                <a:cubicBezTo>
                  <a:pt x="16960" y="9969"/>
                  <a:pt x="16943" y="9778"/>
                  <a:pt x="16950" y="9755"/>
                </a:cubicBezTo>
                <a:cubicBezTo>
                  <a:pt x="16957" y="9731"/>
                  <a:pt x="17198" y="9713"/>
                  <a:pt x="17500" y="9713"/>
                </a:cubicBezTo>
                <a:cubicBezTo>
                  <a:pt x="17821" y="9713"/>
                  <a:pt x="18064" y="9693"/>
                  <a:pt x="18107" y="9664"/>
                </a:cubicBezTo>
                <a:cubicBezTo>
                  <a:pt x="18236" y="9576"/>
                  <a:pt x="18249" y="9444"/>
                  <a:pt x="18249" y="8277"/>
                </a:cubicBezTo>
                <a:cubicBezTo>
                  <a:pt x="18249" y="7184"/>
                  <a:pt x="18234" y="6994"/>
                  <a:pt x="18138" y="6902"/>
                </a:cubicBezTo>
                <a:cubicBezTo>
                  <a:pt x="18117" y="6881"/>
                  <a:pt x="17204" y="6855"/>
                  <a:pt x="16109" y="6842"/>
                </a:cubicBezTo>
                <a:lnTo>
                  <a:pt x="14118" y="6819"/>
                </a:lnTo>
                <a:lnTo>
                  <a:pt x="14111" y="6574"/>
                </a:lnTo>
                <a:cubicBezTo>
                  <a:pt x="14106" y="6384"/>
                  <a:pt x="14113" y="6316"/>
                  <a:pt x="14143" y="6273"/>
                </a:cubicBezTo>
                <a:cubicBezTo>
                  <a:pt x="14179" y="6222"/>
                  <a:pt x="14180" y="6200"/>
                  <a:pt x="14142" y="5928"/>
                </a:cubicBezTo>
                <a:cubicBezTo>
                  <a:pt x="14081" y="5488"/>
                  <a:pt x="14075" y="5495"/>
                  <a:pt x="14453" y="5495"/>
                </a:cubicBezTo>
                <a:cubicBezTo>
                  <a:pt x="14798" y="5495"/>
                  <a:pt x="14911" y="5447"/>
                  <a:pt x="14957" y="5278"/>
                </a:cubicBezTo>
                <a:cubicBezTo>
                  <a:pt x="14973" y="5219"/>
                  <a:pt x="14981" y="4771"/>
                  <a:pt x="14981" y="4023"/>
                </a:cubicBezTo>
                <a:cubicBezTo>
                  <a:pt x="14981" y="2943"/>
                  <a:pt x="14979" y="2851"/>
                  <a:pt x="14938" y="2752"/>
                </a:cubicBezTo>
                <a:lnTo>
                  <a:pt x="14893" y="2648"/>
                </a:lnTo>
                <a:lnTo>
                  <a:pt x="12043" y="2624"/>
                </a:lnTo>
                <a:lnTo>
                  <a:pt x="9194" y="2602"/>
                </a:lnTo>
                <a:lnTo>
                  <a:pt x="9186" y="2363"/>
                </a:lnTo>
                <a:cubicBezTo>
                  <a:pt x="9180" y="2154"/>
                  <a:pt x="9186" y="2121"/>
                  <a:pt x="9227" y="2100"/>
                </a:cubicBezTo>
                <a:cubicBezTo>
                  <a:pt x="9253" y="2087"/>
                  <a:pt x="9275" y="2072"/>
                  <a:pt x="9275" y="2067"/>
                </a:cubicBezTo>
                <a:cubicBezTo>
                  <a:pt x="9275" y="2062"/>
                  <a:pt x="9259" y="1969"/>
                  <a:pt x="9241" y="1859"/>
                </a:cubicBezTo>
                <a:cubicBezTo>
                  <a:pt x="9223" y="1750"/>
                  <a:pt x="9195" y="1569"/>
                  <a:pt x="9180" y="1458"/>
                </a:cubicBezTo>
                <a:lnTo>
                  <a:pt x="9154" y="1257"/>
                </a:lnTo>
                <a:close/>
                <a:moveTo>
                  <a:pt x="3213" y="18618"/>
                </a:moveTo>
                <a:lnTo>
                  <a:pt x="3200" y="19067"/>
                </a:lnTo>
                <a:cubicBezTo>
                  <a:pt x="3190" y="19409"/>
                  <a:pt x="3180" y="19516"/>
                  <a:pt x="3156" y="19516"/>
                </a:cubicBezTo>
                <a:cubicBezTo>
                  <a:pt x="3130" y="19516"/>
                  <a:pt x="3125" y="19429"/>
                  <a:pt x="3128" y="19093"/>
                </a:cubicBezTo>
                <a:cubicBezTo>
                  <a:pt x="3132" y="18747"/>
                  <a:pt x="3127" y="18677"/>
                  <a:pt x="3102" y="18717"/>
                </a:cubicBezTo>
                <a:cubicBezTo>
                  <a:pt x="3080" y="18753"/>
                  <a:pt x="3057" y="18751"/>
                  <a:pt x="3015" y="18705"/>
                </a:cubicBezTo>
                <a:cubicBezTo>
                  <a:pt x="2937" y="18621"/>
                  <a:pt x="2901" y="18626"/>
                  <a:pt x="2787" y="18733"/>
                </a:cubicBezTo>
                <a:cubicBezTo>
                  <a:pt x="2676" y="18838"/>
                  <a:pt x="2609" y="18831"/>
                  <a:pt x="2619" y="18717"/>
                </a:cubicBezTo>
                <a:cubicBezTo>
                  <a:pt x="2628" y="18609"/>
                  <a:pt x="2590" y="18621"/>
                  <a:pt x="2547" y="18741"/>
                </a:cubicBezTo>
                <a:lnTo>
                  <a:pt x="2511" y="18842"/>
                </a:lnTo>
                <a:lnTo>
                  <a:pt x="2495" y="18741"/>
                </a:lnTo>
                <a:cubicBezTo>
                  <a:pt x="2487" y="18685"/>
                  <a:pt x="2472" y="18640"/>
                  <a:pt x="2462" y="18640"/>
                </a:cubicBezTo>
                <a:cubicBezTo>
                  <a:pt x="2452" y="18640"/>
                  <a:pt x="2439" y="18685"/>
                  <a:pt x="2431" y="18741"/>
                </a:cubicBezTo>
                <a:lnTo>
                  <a:pt x="2415" y="18842"/>
                </a:lnTo>
                <a:lnTo>
                  <a:pt x="2372" y="18741"/>
                </a:lnTo>
                <a:cubicBezTo>
                  <a:pt x="2325" y="18632"/>
                  <a:pt x="2220" y="18604"/>
                  <a:pt x="2204" y="18696"/>
                </a:cubicBezTo>
                <a:cubicBezTo>
                  <a:pt x="2198" y="18726"/>
                  <a:pt x="2199" y="18950"/>
                  <a:pt x="2205" y="19191"/>
                </a:cubicBezTo>
                <a:cubicBezTo>
                  <a:pt x="2212" y="19509"/>
                  <a:pt x="2222" y="19617"/>
                  <a:pt x="2241" y="19589"/>
                </a:cubicBezTo>
                <a:cubicBezTo>
                  <a:pt x="2281" y="19527"/>
                  <a:pt x="2393" y="19500"/>
                  <a:pt x="2408" y="19547"/>
                </a:cubicBezTo>
                <a:cubicBezTo>
                  <a:pt x="2416" y="19570"/>
                  <a:pt x="2506" y="19584"/>
                  <a:pt x="2609" y="19577"/>
                </a:cubicBezTo>
                <a:cubicBezTo>
                  <a:pt x="2712" y="19570"/>
                  <a:pt x="2809" y="19579"/>
                  <a:pt x="2823" y="19597"/>
                </a:cubicBezTo>
                <a:cubicBezTo>
                  <a:pt x="2838" y="19614"/>
                  <a:pt x="2857" y="19608"/>
                  <a:pt x="2865" y="19583"/>
                </a:cubicBezTo>
                <a:cubicBezTo>
                  <a:pt x="2882" y="19530"/>
                  <a:pt x="2976" y="19521"/>
                  <a:pt x="3001" y="19569"/>
                </a:cubicBezTo>
                <a:cubicBezTo>
                  <a:pt x="3010" y="19587"/>
                  <a:pt x="3063" y="19607"/>
                  <a:pt x="3119" y="19614"/>
                </a:cubicBezTo>
                <a:lnTo>
                  <a:pt x="3221" y="19628"/>
                </a:lnTo>
                <a:lnTo>
                  <a:pt x="3217" y="19122"/>
                </a:lnTo>
                <a:lnTo>
                  <a:pt x="3213" y="18618"/>
                </a:lnTo>
                <a:close/>
                <a:moveTo>
                  <a:pt x="6012" y="18636"/>
                </a:moveTo>
                <a:lnTo>
                  <a:pt x="5850" y="18650"/>
                </a:lnTo>
                <a:cubicBezTo>
                  <a:pt x="5717" y="18661"/>
                  <a:pt x="5685" y="18677"/>
                  <a:pt x="5676" y="18741"/>
                </a:cubicBezTo>
                <a:cubicBezTo>
                  <a:pt x="5662" y="18851"/>
                  <a:pt x="5618" y="18840"/>
                  <a:pt x="5593" y="18719"/>
                </a:cubicBezTo>
                <a:cubicBezTo>
                  <a:pt x="5571" y="18613"/>
                  <a:pt x="5572" y="18607"/>
                  <a:pt x="5558" y="19022"/>
                </a:cubicBezTo>
                <a:cubicBezTo>
                  <a:pt x="5556" y="19071"/>
                  <a:pt x="5547" y="19168"/>
                  <a:pt x="5538" y="19239"/>
                </a:cubicBezTo>
                <a:cubicBezTo>
                  <a:pt x="5525" y="19336"/>
                  <a:pt x="5531" y="19382"/>
                  <a:pt x="5562" y="19427"/>
                </a:cubicBezTo>
                <a:cubicBezTo>
                  <a:pt x="5601" y="19483"/>
                  <a:pt x="5602" y="19489"/>
                  <a:pt x="5564" y="19518"/>
                </a:cubicBezTo>
                <a:cubicBezTo>
                  <a:pt x="5542" y="19534"/>
                  <a:pt x="5523" y="19567"/>
                  <a:pt x="5523" y="19591"/>
                </a:cubicBezTo>
                <a:cubicBezTo>
                  <a:pt x="5523" y="19642"/>
                  <a:pt x="5646" y="19597"/>
                  <a:pt x="5730" y="19516"/>
                </a:cubicBezTo>
                <a:cubicBezTo>
                  <a:pt x="5779" y="19468"/>
                  <a:pt x="5798" y="19473"/>
                  <a:pt x="5857" y="19543"/>
                </a:cubicBezTo>
                <a:cubicBezTo>
                  <a:pt x="5930" y="19631"/>
                  <a:pt x="6030" y="19655"/>
                  <a:pt x="6030" y="19585"/>
                </a:cubicBezTo>
                <a:cubicBezTo>
                  <a:pt x="6030" y="19562"/>
                  <a:pt x="6007" y="19537"/>
                  <a:pt x="5978" y="19529"/>
                </a:cubicBezTo>
                <a:cubicBezTo>
                  <a:pt x="5950" y="19521"/>
                  <a:pt x="5925" y="19495"/>
                  <a:pt x="5925" y="19470"/>
                </a:cubicBezTo>
                <a:cubicBezTo>
                  <a:pt x="5925" y="19445"/>
                  <a:pt x="5950" y="19419"/>
                  <a:pt x="5978" y="19411"/>
                </a:cubicBezTo>
                <a:cubicBezTo>
                  <a:pt x="6039" y="19394"/>
                  <a:pt x="6043" y="19365"/>
                  <a:pt x="5995" y="19296"/>
                </a:cubicBezTo>
                <a:cubicBezTo>
                  <a:pt x="5965" y="19252"/>
                  <a:pt x="5965" y="19231"/>
                  <a:pt x="5995" y="19116"/>
                </a:cubicBezTo>
                <a:cubicBezTo>
                  <a:pt x="6020" y="19024"/>
                  <a:pt x="6023" y="18971"/>
                  <a:pt x="6005" y="18931"/>
                </a:cubicBezTo>
                <a:cubicBezTo>
                  <a:pt x="5992" y="18899"/>
                  <a:pt x="5988" y="18820"/>
                  <a:pt x="5996" y="18755"/>
                </a:cubicBezTo>
                <a:lnTo>
                  <a:pt x="6012" y="18636"/>
                </a:lnTo>
                <a:close/>
                <a:moveTo>
                  <a:pt x="10247" y="18636"/>
                </a:moveTo>
                <a:lnTo>
                  <a:pt x="10084" y="18650"/>
                </a:lnTo>
                <a:cubicBezTo>
                  <a:pt x="9952" y="18661"/>
                  <a:pt x="9919" y="18677"/>
                  <a:pt x="9911" y="18741"/>
                </a:cubicBezTo>
                <a:cubicBezTo>
                  <a:pt x="9896" y="18847"/>
                  <a:pt x="9848" y="18840"/>
                  <a:pt x="9834" y="18729"/>
                </a:cubicBezTo>
                <a:cubicBezTo>
                  <a:pt x="9810" y="18550"/>
                  <a:pt x="9782" y="18647"/>
                  <a:pt x="9785" y="18899"/>
                </a:cubicBezTo>
                <a:cubicBezTo>
                  <a:pt x="9787" y="19041"/>
                  <a:pt x="9780" y="19203"/>
                  <a:pt x="9771" y="19261"/>
                </a:cubicBezTo>
                <a:cubicBezTo>
                  <a:pt x="9758" y="19337"/>
                  <a:pt x="9765" y="19380"/>
                  <a:pt x="9796" y="19425"/>
                </a:cubicBezTo>
                <a:cubicBezTo>
                  <a:pt x="9836" y="19482"/>
                  <a:pt x="9836" y="19489"/>
                  <a:pt x="9798" y="19518"/>
                </a:cubicBezTo>
                <a:cubicBezTo>
                  <a:pt x="9776" y="19534"/>
                  <a:pt x="9758" y="19567"/>
                  <a:pt x="9758" y="19591"/>
                </a:cubicBezTo>
                <a:cubicBezTo>
                  <a:pt x="9758" y="19642"/>
                  <a:pt x="9882" y="19597"/>
                  <a:pt x="9963" y="19516"/>
                </a:cubicBezTo>
                <a:cubicBezTo>
                  <a:pt x="10010" y="19468"/>
                  <a:pt x="10030" y="19472"/>
                  <a:pt x="10092" y="19543"/>
                </a:cubicBezTo>
                <a:cubicBezTo>
                  <a:pt x="10184" y="19649"/>
                  <a:pt x="10341" y="19642"/>
                  <a:pt x="10393" y="19531"/>
                </a:cubicBezTo>
                <a:cubicBezTo>
                  <a:pt x="10426" y="19460"/>
                  <a:pt x="10435" y="19460"/>
                  <a:pt x="10481" y="19518"/>
                </a:cubicBezTo>
                <a:cubicBezTo>
                  <a:pt x="10509" y="19553"/>
                  <a:pt x="10596" y="19594"/>
                  <a:pt x="10674" y="19610"/>
                </a:cubicBezTo>
                <a:cubicBezTo>
                  <a:pt x="10793" y="19635"/>
                  <a:pt x="10816" y="19628"/>
                  <a:pt x="10816" y="19571"/>
                </a:cubicBezTo>
                <a:cubicBezTo>
                  <a:pt x="10816" y="19533"/>
                  <a:pt x="10800" y="19489"/>
                  <a:pt x="10779" y="19474"/>
                </a:cubicBezTo>
                <a:cubicBezTo>
                  <a:pt x="10750" y="19452"/>
                  <a:pt x="10748" y="19434"/>
                  <a:pt x="10769" y="19383"/>
                </a:cubicBezTo>
                <a:cubicBezTo>
                  <a:pt x="10792" y="19330"/>
                  <a:pt x="10781" y="19316"/>
                  <a:pt x="10697" y="19304"/>
                </a:cubicBezTo>
                <a:cubicBezTo>
                  <a:pt x="10568" y="19286"/>
                  <a:pt x="10579" y="19205"/>
                  <a:pt x="10713" y="19188"/>
                </a:cubicBezTo>
                <a:cubicBezTo>
                  <a:pt x="10811" y="19175"/>
                  <a:pt x="10850" y="19119"/>
                  <a:pt x="10789" y="19079"/>
                </a:cubicBezTo>
                <a:cubicBezTo>
                  <a:pt x="10771" y="19067"/>
                  <a:pt x="10763" y="18984"/>
                  <a:pt x="10767" y="18850"/>
                </a:cubicBezTo>
                <a:lnTo>
                  <a:pt x="10773" y="18640"/>
                </a:lnTo>
                <a:lnTo>
                  <a:pt x="10575" y="18640"/>
                </a:lnTo>
                <a:lnTo>
                  <a:pt x="10375" y="18640"/>
                </a:lnTo>
                <a:lnTo>
                  <a:pt x="10382" y="18854"/>
                </a:lnTo>
                <a:cubicBezTo>
                  <a:pt x="10388" y="19040"/>
                  <a:pt x="10383" y="19067"/>
                  <a:pt x="10341" y="19079"/>
                </a:cubicBezTo>
                <a:cubicBezTo>
                  <a:pt x="10276" y="19097"/>
                  <a:pt x="10212" y="18903"/>
                  <a:pt x="10232" y="18751"/>
                </a:cubicBezTo>
                <a:lnTo>
                  <a:pt x="10247" y="18636"/>
                </a:lnTo>
                <a:close/>
                <a:moveTo>
                  <a:pt x="14887" y="18636"/>
                </a:moveTo>
                <a:lnTo>
                  <a:pt x="14891" y="19045"/>
                </a:lnTo>
                <a:cubicBezTo>
                  <a:pt x="14894" y="19302"/>
                  <a:pt x="14886" y="19471"/>
                  <a:pt x="14870" y="19504"/>
                </a:cubicBezTo>
                <a:cubicBezTo>
                  <a:pt x="14855" y="19532"/>
                  <a:pt x="14844" y="19571"/>
                  <a:pt x="14844" y="19591"/>
                </a:cubicBezTo>
                <a:cubicBezTo>
                  <a:pt x="14844" y="19657"/>
                  <a:pt x="14879" y="19627"/>
                  <a:pt x="14959" y="19494"/>
                </a:cubicBezTo>
                <a:cubicBezTo>
                  <a:pt x="15061" y="19324"/>
                  <a:pt x="15104" y="19325"/>
                  <a:pt x="15215" y="19498"/>
                </a:cubicBezTo>
                <a:cubicBezTo>
                  <a:pt x="15309" y="19643"/>
                  <a:pt x="15363" y="19645"/>
                  <a:pt x="15296" y="19502"/>
                </a:cubicBezTo>
                <a:cubicBezTo>
                  <a:pt x="15270" y="19446"/>
                  <a:pt x="15266" y="19405"/>
                  <a:pt x="15282" y="19373"/>
                </a:cubicBezTo>
                <a:cubicBezTo>
                  <a:pt x="15295" y="19347"/>
                  <a:pt x="15303" y="19181"/>
                  <a:pt x="15299" y="18994"/>
                </a:cubicBezTo>
                <a:lnTo>
                  <a:pt x="15292" y="18662"/>
                </a:lnTo>
                <a:lnTo>
                  <a:pt x="15090" y="18650"/>
                </a:lnTo>
                <a:lnTo>
                  <a:pt x="14887" y="18636"/>
                </a:lnTo>
                <a:close/>
                <a:moveTo>
                  <a:pt x="4462" y="18640"/>
                </a:moveTo>
                <a:lnTo>
                  <a:pt x="4466" y="19047"/>
                </a:lnTo>
                <a:cubicBezTo>
                  <a:pt x="4469" y="19303"/>
                  <a:pt x="4461" y="19472"/>
                  <a:pt x="4445" y="19504"/>
                </a:cubicBezTo>
                <a:cubicBezTo>
                  <a:pt x="4430" y="19532"/>
                  <a:pt x="4419" y="19571"/>
                  <a:pt x="4419" y="19591"/>
                </a:cubicBezTo>
                <a:cubicBezTo>
                  <a:pt x="4419" y="19661"/>
                  <a:pt x="4465" y="19624"/>
                  <a:pt x="4542" y="19492"/>
                </a:cubicBezTo>
                <a:cubicBezTo>
                  <a:pt x="4585" y="19418"/>
                  <a:pt x="4643" y="19357"/>
                  <a:pt x="4672" y="19357"/>
                </a:cubicBezTo>
                <a:cubicBezTo>
                  <a:pt x="4700" y="19357"/>
                  <a:pt x="4758" y="19418"/>
                  <a:pt x="4801" y="19492"/>
                </a:cubicBezTo>
                <a:cubicBezTo>
                  <a:pt x="4879" y="19624"/>
                  <a:pt x="4925" y="19661"/>
                  <a:pt x="4925" y="19591"/>
                </a:cubicBezTo>
                <a:cubicBezTo>
                  <a:pt x="4925" y="19571"/>
                  <a:pt x="4913" y="19532"/>
                  <a:pt x="4899" y="19504"/>
                </a:cubicBezTo>
                <a:cubicBezTo>
                  <a:pt x="4882" y="19472"/>
                  <a:pt x="4874" y="19303"/>
                  <a:pt x="4877" y="19047"/>
                </a:cubicBezTo>
                <a:lnTo>
                  <a:pt x="4881" y="18640"/>
                </a:lnTo>
                <a:lnTo>
                  <a:pt x="4672" y="18640"/>
                </a:lnTo>
                <a:lnTo>
                  <a:pt x="4462" y="18640"/>
                </a:lnTo>
                <a:close/>
                <a:moveTo>
                  <a:pt x="4970" y="18640"/>
                </a:moveTo>
                <a:lnTo>
                  <a:pt x="4970" y="18773"/>
                </a:lnTo>
                <a:cubicBezTo>
                  <a:pt x="4970" y="18845"/>
                  <a:pt x="4981" y="18917"/>
                  <a:pt x="4994" y="18933"/>
                </a:cubicBezTo>
                <a:cubicBezTo>
                  <a:pt x="5006" y="18948"/>
                  <a:pt x="5017" y="19111"/>
                  <a:pt x="5017" y="19294"/>
                </a:cubicBezTo>
                <a:lnTo>
                  <a:pt x="5017" y="19626"/>
                </a:lnTo>
                <a:lnTo>
                  <a:pt x="5064" y="19537"/>
                </a:lnTo>
                <a:cubicBezTo>
                  <a:pt x="5100" y="19467"/>
                  <a:pt x="5120" y="19457"/>
                  <a:pt x="5154" y="19492"/>
                </a:cubicBezTo>
                <a:cubicBezTo>
                  <a:pt x="5178" y="19517"/>
                  <a:pt x="5201" y="19561"/>
                  <a:pt x="5207" y="19593"/>
                </a:cubicBezTo>
                <a:cubicBezTo>
                  <a:pt x="5215" y="19632"/>
                  <a:pt x="5230" y="19622"/>
                  <a:pt x="5256" y="19559"/>
                </a:cubicBezTo>
                <a:cubicBezTo>
                  <a:pt x="5291" y="19474"/>
                  <a:pt x="5294" y="19475"/>
                  <a:pt x="5324" y="19549"/>
                </a:cubicBezTo>
                <a:cubicBezTo>
                  <a:pt x="5341" y="19592"/>
                  <a:pt x="5378" y="19626"/>
                  <a:pt x="5405" y="19626"/>
                </a:cubicBezTo>
                <a:cubicBezTo>
                  <a:pt x="5450" y="19626"/>
                  <a:pt x="5454" y="19603"/>
                  <a:pt x="5455" y="19369"/>
                </a:cubicBezTo>
                <a:cubicBezTo>
                  <a:pt x="5455" y="19227"/>
                  <a:pt x="5461" y="19005"/>
                  <a:pt x="5469" y="18875"/>
                </a:cubicBezTo>
                <a:lnTo>
                  <a:pt x="5484" y="18640"/>
                </a:lnTo>
                <a:lnTo>
                  <a:pt x="5228" y="18640"/>
                </a:lnTo>
                <a:lnTo>
                  <a:pt x="4970" y="18640"/>
                </a:lnTo>
                <a:close/>
                <a:moveTo>
                  <a:pt x="8101" y="18640"/>
                </a:moveTo>
                <a:lnTo>
                  <a:pt x="8101" y="19134"/>
                </a:lnTo>
                <a:cubicBezTo>
                  <a:pt x="8101" y="19582"/>
                  <a:pt x="8118" y="19712"/>
                  <a:pt x="8159" y="19583"/>
                </a:cubicBezTo>
                <a:cubicBezTo>
                  <a:pt x="8166" y="19558"/>
                  <a:pt x="8191" y="19537"/>
                  <a:pt x="8214" y="19537"/>
                </a:cubicBezTo>
                <a:cubicBezTo>
                  <a:pt x="8238" y="19537"/>
                  <a:pt x="8262" y="19495"/>
                  <a:pt x="8269" y="19442"/>
                </a:cubicBezTo>
                <a:cubicBezTo>
                  <a:pt x="8285" y="19320"/>
                  <a:pt x="8331" y="19376"/>
                  <a:pt x="8331" y="19518"/>
                </a:cubicBezTo>
                <a:cubicBezTo>
                  <a:pt x="8331" y="19629"/>
                  <a:pt x="8362" y="19665"/>
                  <a:pt x="8388" y="19583"/>
                </a:cubicBezTo>
                <a:cubicBezTo>
                  <a:pt x="8396" y="19558"/>
                  <a:pt x="8427" y="19537"/>
                  <a:pt x="8457" y="19537"/>
                </a:cubicBezTo>
                <a:cubicBezTo>
                  <a:pt x="8487" y="19537"/>
                  <a:pt x="8518" y="19558"/>
                  <a:pt x="8526" y="19583"/>
                </a:cubicBezTo>
                <a:cubicBezTo>
                  <a:pt x="8562" y="19696"/>
                  <a:pt x="8587" y="19610"/>
                  <a:pt x="8582" y="19389"/>
                </a:cubicBezTo>
                <a:cubicBezTo>
                  <a:pt x="8579" y="19258"/>
                  <a:pt x="8584" y="19126"/>
                  <a:pt x="8594" y="19095"/>
                </a:cubicBezTo>
                <a:cubicBezTo>
                  <a:pt x="8605" y="19061"/>
                  <a:pt x="8594" y="19013"/>
                  <a:pt x="8569" y="18974"/>
                </a:cubicBezTo>
                <a:cubicBezTo>
                  <a:pt x="8527" y="18912"/>
                  <a:pt x="8528" y="18907"/>
                  <a:pt x="8571" y="18842"/>
                </a:cubicBezTo>
                <a:cubicBezTo>
                  <a:pt x="8595" y="18805"/>
                  <a:pt x="8611" y="18770"/>
                  <a:pt x="8605" y="18763"/>
                </a:cubicBezTo>
                <a:cubicBezTo>
                  <a:pt x="8600" y="18755"/>
                  <a:pt x="8578" y="18723"/>
                  <a:pt x="8557" y="18692"/>
                </a:cubicBezTo>
                <a:cubicBezTo>
                  <a:pt x="8525" y="18645"/>
                  <a:pt x="8510" y="18645"/>
                  <a:pt x="8471" y="18692"/>
                </a:cubicBezTo>
                <a:cubicBezTo>
                  <a:pt x="8436" y="18735"/>
                  <a:pt x="8418" y="18737"/>
                  <a:pt x="8398" y="18698"/>
                </a:cubicBezTo>
                <a:cubicBezTo>
                  <a:pt x="8377" y="18658"/>
                  <a:pt x="8361" y="18658"/>
                  <a:pt x="8329" y="18698"/>
                </a:cubicBezTo>
                <a:cubicBezTo>
                  <a:pt x="8296" y="18737"/>
                  <a:pt x="8279" y="18737"/>
                  <a:pt x="8258" y="18696"/>
                </a:cubicBezTo>
                <a:cubicBezTo>
                  <a:pt x="8242" y="18665"/>
                  <a:pt x="8200" y="18640"/>
                  <a:pt x="8165" y="18640"/>
                </a:cubicBezTo>
                <a:lnTo>
                  <a:pt x="8101" y="18640"/>
                </a:lnTo>
                <a:close/>
                <a:moveTo>
                  <a:pt x="8696" y="18640"/>
                </a:moveTo>
                <a:lnTo>
                  <a:pt x="8700" y="19047"/>
                </a:lnTo>
                <a:cubicBezTo>
                  <a:pt x="8703" y="19303"/>
                  <a:pt x="8696" y="19472"/>
                  <a:pt x="8679" y="19504"/>
                </a:cubicBezTo>
                <a:cubicBezTo>
                  <a:pt x="8665" y="19532"/>
                  <a:pt x="8653" y="19571"/>
                  <a:pt x="8653" y="19591"/>
                </a:cubicBezTo>
                <a:cubicBezTo>
                  <a:pt x="8653" y="19610"/>
                  <a:pt x="8661" y="19626"/>
                  <a:pt x="8671" y="19626"/>
                </a:cubicBezTo>
                <a:cubicBezTo>
                  <a:pt x="8698" y="19626"/>
                  <a:pt x="8800" y="19484"/>
                  <a:pt x="8821" y="19417"/>
                </a:cubicBezTo>
                <a:cubicBezTo>
                  <a:pt x="8851" y="19321"/>
                  <a:pt x="8925" y="19350"/>
                  <a:pt x="9036" y="19498"/>
                </a:cubicBezTo>
                <a:cubicBezTo>
                  <a:pt x="9139" y="19637"/>
                  <a:pt x="9192" y="19646"/>
                  <a:pt x="9137" y="19516"/>
                </a:cubicBezTo>
                <a:cubicBezTo>
                  <a:pt x="9117" y="19469"/>
                  <a:pt x="9108" y="19316"/>
                  <a:pt x="9112" y="19043"/>
                </a:cubicBezTo>
                <a:lnTo>
                  <a:pt x="9116" y="18640"/>
                </a:lnTo>
                <a:lnTo>
                  <a:pt x="8906" y="18640"/>
                </a:lnTo>
                <a:lnTo>
                  <a:pt x="8696" y="18640"/>
                </a:lnTo>
                <a:close/>
                <a:moveTo>
                  <a:pt x="9199" y="18640"/>
                </a:moveTo>
                <a:lnTo>
                  <a:pt x="9214" y="18875"/>
                </a:lnTo>
                <a:cubicBezTo>
                  <a:pt x="9222" y="19005"/>
                  <a:pt x="9228" y="19227"/>
                  <a:pt x="9228" y="19369"/>
                </a:cubicBezTo>
                <a:cubicBezTo>
                  <a:pt x="9228" y="19511"/>
                  <a:pt x="9239" y="19626"/>
                  <a:pt x="9251" y="19626"/>
                </a:cubicBezTo>
                <a:cubicBezTo>
                  <a:pt x="9264" y="19626"/>
                  <a:pt x="9275" y="19608"/>
                  <a:pt x="9275" y="19585"/>
                </a:cubicBezTo>
                <a:cubicBezTo>
                  <a:pt x="9275" y="19561"/>
                  <a:pt x="9295" y="19520"/>
                  <a:pt x="9320" y="19494"/>
                </a:cubicBezTo>
                <a:cubicBezTo>
                  <a:pt x="9356" y="19456"/>
                  <a:pt x="9375" y="19464"/>
                  <a:pt x="9413" y="19539"/>
                </a:cubicBezTo>
                <a:cubicBezTo>
                  <a:pt x="9460" y="19630"/>
                  <a:pt x="9463" y="19632"/>
                  <a:pt x="9494" y="19553"/>
                </a:cubicBezTo>
                <a:cubicBezTo>
                  <a:pt x="9525" y="19475"/>
                  <a:pt x="9529" y="19475"/>
                  <a:pt x="9559" y="19549"/>
                </a:cubicBezTo>
                <a:cubicBezTo>
                  <a:pt x="9576" y="19592"/>
                  <a:pt x="9612" y="19626"/>
                  <a:pt x="9639" y="19626"/>
                </a:cubicBezTo>
                <a:cubicBezTo>
                  <a:pt x="9684" y="19626"/>
                  <a:pt x="9689" y="19603"/>
                  <a:pt x="9689" y="19342"/>
                </a:cubicBezTo>
                <a:cubicBezTo>
                  <a:pt x="9689" y="19185"/>
                  <a:pt x="9695" y="18962"/>
                  <a:pt x="9703" y="18848"/>
                </a:cubicBezTo>
                <a:lnTo>
                  <a:pt x="9718" y="18640"/>
                </a:lnTo>
                <a:lnTo>
                  <a:pt x="9459" y="18640"/>
                </a:lnTo>
                <a:lnTo>
                  <a:pt x="9199" y="18640"/>
                </a:lnTo>
                <a:close/>
                <a:moveTo>
                  <a:pt x="11288" y="18640"/>
                </a:moveTo>
                <a:cubicBezTo>
                  <a:pt x="11186" y="18640"/>
                  <a:pt x="11165" y="18654"/>
                  <a:pt x="11155" y="18729"/>
                </a:cubicBezTo>
                <a:cubicBezTo>
                  <a:pt x="11149" y="18778"/>
                  <a:pt x="11131" y="18820"/>
                  <a:pt x="11116" y="18820"/>
                </a:cubicBezTo>
                <a:cubicBezTo>
                  <a:pt x="11101" y="18820"/>
                  <a:pt x="11083" y="18778"/>
                  <a:pt x="11076" y="18729"/>
                </a:cubicBezTo>
                <a:cubicBezTo>
                  <a:pt x="11062" y="18626"/>
                  <a:pt x="11024" y="18609"/>
                  <a:pt x="11024" y="18705"/>
                </a:cubicBezTo>
                <a:cubicBezTo>
                  <a:pt x="11024" y="18741"/>
                  <a:pt x="11006" y="18789"/>
                  <a:pt x="10984" y="18812"/>
                </a:cubicBezTo>
                <a:cubicBezTo>
                  <a:pt x="10953" y="18846"/>
                  <a:pt x="10951" y="18869"/>
                  <a:pt x="10973" y="18921"/>
                </a:cubicBezTo>
                <a:cubicBezTo>
                  <a:pt x="10994" y="18970"/>
                  <a:pt x="10994" y="19020"/>
                  <a:pt x="10974" y="19132"/>
                </a:cubicBezTo>
                <a:cubicBezTo>
                  <a:pt x="10952" y="19257"/>
                  <a:pt x="10953" y="19287"/>
                  <a:pt x="10985" y="19322"/>
                </a:cubicBezTo>
                <a:cubicBezTo>
                  <a:pt x="11007" y="19346"/>
                  <a:pt x="11024" y="19418"/>
                  <a:pt x="11024" y="19494"/>
                </a:cubicBezTo>
                <a:cubicBezTo>
                  <a:pt x="11024" y="19625"/>
                  <a:pt x="11024" y="19625"/>
                  <a:pt x="11141" y="19606"/>
                </a:cubicBezTo>
                <a:cubicBezTo>
                  <a:pt x="11206" y="19596"/>
                  <a:pt x="11277" y="19555"/>
                  <a:pt x="11299" y="19516"/>
                </a:cubicBezTo>
                <a:cubicBezTo>
                  <a:pt x="11335" y="19452"/>
                  <a:pt x="11342" y="19452"/>
                  <a:pt x="11368" y="19514"/>
                </a:cubicBezTo>
                <a:cubicBezTo>
                  <a:pt x="11398" y="19584"/>
                  <a:pt x="11461" y="19609"/>
                  <a:pt x="11461" y="19549"/>
                </a:cubicBezTo>
                <a:cubicBezTo>
                  <a:pt x="11461" y="19530"/>
                  <a:pt x="11439" y="19489"/>
                  <a:pt x="11412" y="19456"/>
                </a:cubicBezTo>
                <a:cubicBezTo>
                  <a:pt x="11370" y="19404"/>
                  <a:pt x="11368" y="19389"/>
                  <a:pt x="11397" y="19322"/>
                </a:cubicBezTo>
                <a:cubicBezTo>
                  <a:pt x="11422" y="19266"/>
                  <a:pt x="11429" y="19167"/>
                  <a:pt x="11421" y="18943"/>
                </a:cubicBezTo>
                <a:lnTo>
                  <a:pt x="11409" y="18640"/>
                </a:lnTo>
                <a:lnTo>
                  <a:pt x="11288" y="18640"/>
                </a:lnTo>
                <a:close/>
                <a:moveTo>
                  <a:pt x="12327" y="18640"/>
                </a:moveTo>
                <a:cubicBezTo>
                  <a:pt x="12147" y="18640"/>
                  <a:pt x="12088" y="18656"/>
                  <a:pt x="12056" y="18713"/>
                </a:cubicBezTo>
                <a:cubicBezTo>
                  <a:pt x="12027" y="18764"/>
                  <a:pt x="12005" y="18774"/>
                  <a:pt x="11985" y="18743"/>
                </a:cubicBezTo>
                <a:cubicBezTo>
                  <a:pt x="11935" y="18666"/>
                  <a:pt x="11788" y="18640"/>
                  <a:pt x="11775" y="18705"/>
                </a:cubicBezTo>
                <a:cubicBezTo>
                  <a:pt x="11769" y="18737"/>
                  <a:pt x="11731" y="18773"/>
                  <a:pt x="11690" y="18784"/>
                </a:cubicBezTo>
                <a:cubicBezTo>
                  <a:pt x="11632" y="18801"/>
                  <a:pt x="11614" y="18788"/>
                  <a:pt x="11605" y="18723"/>
                </a:cubicBezTo>
                <a:cubicBezTo>
                  <a:pt x="11590" y="18610"/>
                  <a:pt x="11570" y="18620"/>
                  <a:pt x="11537" y="18757"/>
                </a:cubicBezTo>
                <a:cubicBezTo>
                  <a:pt x="11516" y="18847"/>
                  <a:pt x="11515" y="18892"/>
                  <a:pt x="11536" y="18958"/>
                </a:cubicBezTo>
                <a:cubicBezTo>
                  <a:pt x="11557" y="19025"/>
                  <a:pt x="11557" y="19064"/>
                  <a:pt x="11533" y="19138"/>
                </a:cubicBezTo>
                <a:cubicBezTo>
                  <a:pt x="11511" y="19206"/>
                  <a:pt x="11510" y="19248"/>
                  <a:pt x="11528" y="19282"/>
                </a:cubicBezTo>
                <a:cubicBezTo>
                  <a:pt x="11564" y="19353"/>
                  <a:pt x="11559" y="19492"/>
                  <a:pt x="11519" y="19521"/>
                </a:cubicBezTo>
                <a:cubicBezTo>
                  <a:pt x="11500" y="19536"/>
                  <a:pt x="11489" y="19565"/>
                  <a:pt x="11496" y="19587"/>
                </a:cubicBezTo>
                <a:cubicBezTo>
                  <a:pt x="11511" y="19634"/>
                  <a:pt x="11629" y="19641"/>
                  <a:pt x="11652" y="19597"/>
                </a:cubicBezTo>
                <a:cubicBezTo>
                  <a:pt x="11676" y="19551"/>
                  <a:pt x="11760" y="19545"/>
                  <a:pt x="11774" y="19589"/>
                </a:cubicBezTo>
                <a:cubicBezTo>
                  <a:pt x="11793" y="19650"/>
                  <a:pt x="11867" y="19632"/>
                  <a:pt x="11899" y="19559"/>
                </a:cubicBezTo>
                <a:cubicBezTo>
                  <a:pt x="11921" y="19507"/>
                  <a:pt x="11934" y="19503"/>
                  <a:pt x="11959" y="19543"/>
                </a:cubicBezTo>
                <a:cubicBezTo>
                  <a:pt x="11984" y="19584"/>
                  <a:pt x="11999" y="19576"/>
                  <a:pt x="12025" y="19510"/>
                </a:cubicBezTo>
                <a:cubicBezTo>
                  <a:pt x="12057" y="19428"/>
                  <a:pt x="12059" y="19429"/>
                  <a:pt x="12075" y="19537"/>
                </a:cubicBezTo>
                <a:lnTo>
                  <a:pt x="12091" y="19650"/>
                </a:lnTo>
                <a:lnTo>
                  <a:pt x="12104" y="19539"/>
                </a:lnTo>
                <a:cubicBezTo>
                  <a:pt x="12119" y="19420"/>
                  <a:pt x="12185" y="19376"/>
                  <a:pt x="12382" y="19352"/>
                </a:cubicBezTo>
                <a:cubicBezTo>
                  <a:pt x="12471" y="19340"/>
                  <a:pt x="12485" y="19350"/>
                  <a:pt x="12485" y="19427"/>
                </a:cubicBezTo>
                <a:cubicBezTo>
                  <a:pt x="12485" y="19494"/>
                  <a:pt x="12469" y="19516"/>
                  <a:pt x="12416" y="19518"/>
                </a:cubicBezTo>
                <a:cubicBezTo>
                  <a:pt x="12317" y="19520"/>
                  <a:pt x="12331" y="19602"/>
                  <a:pt x="12433" y="19618"/>
                </a:cubicBezTo>
                <a:cubicBezTo>
                  <a:pt x="12489" y="19627"/>
                  <a:pt x="12523" y="19611"/>
                  <a:pt x="12529" y="19573"/>
                </a:cubicBezTo>
                <a:cubicBezTo>
                  <a:pt x="12535" y="19540"/>
                  <a:pt x="12543" y="19317"/>
                  <a:pt x="12548" y="19077"/>
                </a:cubicBezTo>
                <a:lnTo>
                  <a:pt x="12556" y="18640"/>
                </a:lnTo>
                <a:lnTo>
                  <a:pt x="12327" y="18640"/>
                </a:lnTo>
                <a:close/>
                <a:moveTo>
                  <a:pt x="13370" y="18640"/>
                </a:moveTo>
                <a:cubicBezTo>
                  <a:pt x="13198" y="18640"/>
                  <a:pt x="13138" y="18685"/>
                  <a:pt x="13224" y="18749"/>
                </a:cubicBezTo>
                <a:cubicBezTo>
                  <a:pt x="13258" y="18774"/>
                  <a:pt x="13257" y="18788"/>
                  <a:pt x="13213" y="18879"/>
                </a:cubicBezTo>
                <a:cubicBezTo>
                  <a:pt x="13152" y="19006"/>
                  <a:pt x="13151" y="19043"/>
                  <a:pt x="13208" y="19043"/>
                </a:cubicBezTo>
                <a:cubicBezTo>
                  <a:pt x="13276" y="19043"/>
                  <a:pt x="13286" y="19119"/>
                  <a:pt x="13228" y="19197"/>
                </a:cubicBezTo>
                <a:cubicBezTo>
                  <a:pt x="13190" y="19250"/>
                  <a:pt x="13183" y="19279"/>
                  <a:pt x="13203" y="19318"/>
                </a:cubicBezTo>
                <a:cubicBezTo>
                  <a:pt x="13223" y="19356"/>
                  <a:pt x="13221" y="19396"/>
                  <a:pt x="13194" y="19476"/>
                </a:cubicBezTo>
                <a:cubicBezTo>
                  <a:pt x="13162" y="19572"/>
                  <a:pt x="13162" y="19583"/>
                  <a:pt x="13195" y="19583"/>
                </a:cubicBezTo>
                <a:cubicBezTo>
                  <a:pt x="13215" y="19583"/>
                  <a:pt x="13242" y="19542"/>
                  <a:pt x="13256" y="19492"/>
                </a:cubicBezTo>
                <a:cubicBezTo>
                  <a:pt x="13285" y="19386"/>
                  <a:pt x="13324" y="19413"/>
                  <a:pt x="13324" y="19539"/>
                </a:cubicBezTo>
                <a:cubicBezTo>
                  <a:pt x="13324" y="19667"/>
                  <a:pt x="13363" y="19646"/>
                  <a:pt x="13381" y="19508"/>
                </a:cubicBezTo>
                <a:cubicBezTo>
                  <a:pt x="13392" y="19427"/>
                  <a:pt x="13385" y="19367"/>
                  <a:pt x="13361" y="19320"/>
                </a:cubicBezTo>
                <a:cubicBezTo>
                  <a:pt x="13329" y="19257"/>
                  <a:pt x="13331" y="19240"/>
                  <a:pt x="13374" y="19150"/>
                </a:cubicBezTo>
                <a:cubicBezTo>
                  <a:pt x="13401" y="19095"/>
                  <a:pt x="13424" y="18983"/>
                  <a:pt x="13428" y="18901"/>
                </a:cubicBezTo>
                <a:cubicBezTo>
                  <a:pt x="13431" y="18810"/>
                  <a:pt x="13446" y="18753"/>
                  <a:pt x="13465" y="18753"/>
                </a:cubicBezTo>
                <a:cubicBezTo>
                  <a:pt x="13488" y="18753"/>
                  <a:pt x="13499" y="18827"/>
                  <a:pt x="13504" y="19010"/>
                </a:cubicBezTo>
                <a:cubicBezTo>
                  <a:pt x="13508" y="19152"/>
                  <a:pt x="13521" y="19269"/>
                  <a:pt x="13533" y="19269"/>
                </a:cubicBezTo>
                <a:cubicBezTo>
                  <a:pt x="13545" y="19269"/>
                  <a:pt x="13569" y="19338"/>
                  <a:pt x="13588" y="19425"/>
                </a:cubicBezTo>
                <a:cubicBezTo>
                  <a:pt x="13606" y="19511"/>
                  <a:pt x="13632" y="19583"/>
                  <a:pt x="13645" y="19583"/>
                </a:cubicBezTo>
                <a:cubicBezTo>
                  <a:pt x="13676" y="19583"/>
                  <a:pt x="13676" y="19555"/>
                  <a:pt x="13644" y="19440"/>
                </a:cubicBezTo>
                <a:cubicBezTo>
                  <a:pt x="13626" y="19374"/>
                  <a:pt x="13626" y="19336"/>
                  <a:pt x="13644" y="19300"/>
                </a:cubicBezTo>
                <a:cubicBezTo>
                  <a:pt x="13675" y="19240"/>
                  <a:pt x="13678" y="18640"/>
                  <a:pt x="13648" y="18640"/>
                </a:cubicBezTo>
                <a:cubicBezTo>
                  <a:pt x="13635" y="18640"/>
                  <a:pt x="13623" y="18751"/>
                  <a:pt x="13619" y="18887"/>
                </a:cubicBezTo>
                <a:cubicBezTo>
                  <a:pt x="13615" y="19023"/>
                  <a:pt x="13602" y="19134"/>
                  <a:pt x="13590" y="19134"/>
                </a:cubicBezTo>
                <a:cubicBezTo>
                  <a:pt x="13577" y="19134"/>
                  <a:pt x="13563" y="19023"/>
                  <a:pt x="13559" y="18887"/>
                </a:cubicBezTo>
                <a:lnTo>
                  <a:pt x="13552" y="18640"/>
                </a:lnTo>
                <a:lnTo>
                  <a:pt x="13370" y="18640"/>
                </a:lnTo>
                <a:close/>
                <a:moveTo>
                  <a:pt x="14292" y="18640"/>
                </a:moveTo>
                <a:lnTo>
                  <a:pt x="14292" y="19134"/>
                </a:lnTo>
                <a:cubicBezTo>
                  <a:pt x="14292" y="19582"/>
                  <a:pt x="14307" y="19712"/>
                  <a:pt x="14348" y="19583"/>
                </a:cubicBezTo>
                <a:cubicBezTo>
                  <a:pt x="14356" y="19558"/>
                  <a:pt x="14382" y="19537"/>
                  <a:pt x="14405" y="19537"/>
                </a:cubicBezTo>
                <a:cubicBezTo>
                  <a:pt x="14428" y="19537"/>
                  <a:pt x="14453" y="19495"/>
                  <a:pt x="14460" y="19442"/>
                </a:cubicBezTo>
                <a:cubicBezTo>
                  <a:pt x="14476" y="19320"/>
                  <a:pt x="14522" y="19376"/>
                  <a:pt x="14522" y="19518"/>
                </a:cubicBezTo>
                <a:cubicBezTo>
                  <a:pt x="14522" y="19629"/>
                  <a:pt x="14553" y="19665"/>
                  <a:pt x="14579" y="19583"/>
                </a:cubicBezTo>
                <a:cubicBezTo>
                  <a:pt x="14587" y="19558"/>
                  <a:pt x="14618" y="19537"/>
                  <a:pt x="14648" y="19537"/>
                </a:cubicBezTo>
                <a:cubicBezTo>
                  <a:pt x="14678" y="19537"/>
                  <a:pt x="14709" y="19558"/>
                  <a:pt x="14717" y="19583"/>
                </a:cubicBezTo>
                <a:cubicBezTo>
                  <a:pt x="14753" y="19696"/>
                  <a:pt x="14778" y="19610"/>
                  <a:pt x="14773" y="19389"/>
                </a:cubicBezTo>
                <a:cubicBezTo>
                  <a:pt x="14770" y="19258"/>
                  <a:pt x="14775" y="19126"/>
                  <a:pt x="14785" y="19095"/>
                </a:cubicBezTo>
                <a:cubicBezTo>
                  <a:pt x="14796" y="19061"/>
                  <a:pt x="14785" y="19013"/>
                  <a:pt x="14759" y="18974"/>
                </a:cubicBezTo>
                <a:cubicBezTo>
                  <a:pt x="14718" y="18912"/>
                  <a:pt x="14718" y="18907"/>
                  <a:pt x="14762" y="18842"/>
                </a:cubicBezTo>
                <a:cubicBezTo>
                  <a:pt x="14805" y="18776"/>
                  <a:pt x="14805" y="18774"/>
                  <a:pt x="14763" y="18713"/>
                </a:cubicBezTo>
                <a:cubicBezTo>
                  <a:pt x="14729" y="18666"/>
                  <a:pt x="14709" y="18663"/>
                  <a:pt x="14677" y="18701"/>
                </a:cubicBezTo>
                <a:cubicBezTo>
                  <a:pt x="14646" y="18740"/>
                  <a:pt x="14624" y="18738"/>
                  <a:pt x="14588" y="18694"/>
                </a:cubicBezTo>
                <a:cubicBezTo>
                  <a:pt x="14551" y="18648"/>
                  <a:pt x="14534" y="18647"/>
                  <a:pt x="14507" y="18690"/>
                </a:cubicBezTo>
                <a:cubicBezTo>
                  <a:pt x="14482" y="18731"/>
                  <a:pt x="14467" y="18731"/>
                  <a:pt x="14447" y="18692"/>
                </a:cubicBezTo>
                <a:cubicBezTo>
                  <a:pt x="14432" y="18663"/>
                  <a:pt x="14391" y="18640"/>
                  <a:pt x="14355" y="18640"/>
                </a:cubicBezTo>
                <a:lnTo>
                  <a:pt x="14292" y="18640"/>
                </a:lnTo>
                <a:close/>
                <a:moveTo>
                  <a:pt x="15376" y="18640"/>
                </a:moveTo>
                <a:lnTo>
                  <a:pt x="15378" y="18777"/>
                </a:lnTo>
                <a:cubicBezTo>
                  <a:pt x="15379" y="18851"/>
                  <a:pt x="15389" y="18924"/>
                  <a:pt x="15400" y="18937"/>
                </a:cubicBezTo>
                <a:cubicBezTo>
                  <a:pt x="15410" y="18950"/>
                  <a:pt x="15419" y="19111"/>
                  <a:pt x="15419" y="19294"/>
                </a:cubicBezTo>
                <a:cubicBezTo>
                  <a:pt x="15419" y="19478"/>
                  <a:pt x="15424" y="19626"/>
                  <a:pt x="15430" y="19626"/>
                </a:cubicBezTo>
                <a:cubicBezTo>
                  <a:pt x="15436" y="19626"/>
                  <a:pt x="15463" y="19587"/>
                  <a:pt x="15489" y="19537"/>
                </a:cubicBezTo>
                <a:cubicBezTo>
                  <a:pt x="15526" y="19465"/>
                  <a:pt x="15545" y="19456"/>
                  <a:pt x="15581" y="19494"/>
                </a:cubicBezTo>
                <a:cubicBezTo>
                  <a:pt x="15606" y="19520"/>
                  <a:pt x="15626" y="19564"/>
                  <a:pt x="15626" y="19593"/>
                </a:cubicBezTo>
                <a:cubicBezTo>
                  <a:pt x="15626" y="19621"/>
                  <a:pt x="15642" y="19605"/>
                  <a:pt x="15661" y="19557"/>
                </a:cubicBezTo>
                <a:cubicBezTo>
                  <a:pt x="15694" y="19475"/>
                  <a:pt x="15697" y="19475"/>
                  <a:pt x="15727" y="19549"/>
                </a:cubicBezTo>
                <a:cubicBezTo>
                  <a:pt x="15766" y="19647"/>
                  <a:pt x="15847" y="19652"/>
                  <a:pt x="15865" y="19557"/>
                </a:cubicBezTo>
                <a:cubicBezTo>
                  <a:pt x="15873" y="19518"/>
                  <a:pt x="15880" y="19359"/>
                  <a:pt x="15880" y="19205"/>
                </a:cubicBezTo>
                <a:cubicBezTo>
                  <a:pt x="15880" y="18906"/>
                  <a:pt x="15903" y="18820"/>
                  <a:pt x="15986" y="18820"/>
                </a:cubicBezTo>
                <a:cubicBezTo>
                  <a:pt x="16066" y="18820"/>
                  <a:pt x="16074" y="18905"/>
                  <a:pt x="16008" y="19039"/>
                </a:cubicBezTo>
                <a:cubicBezTo>
                  <a:pt x="15940" y="19178"/>
                  <a:pt x="15933" y="19247"/>
                  <a:pt x="15983" y="19284"/>
                </a:cubicBezTo>
                <a:cubicBezTo>
                  <a:pt x="16005" y="19301"/>
                  <a:pt x="16017" y="19370"/>
                  <a:pt x="16017" y="19474"/>
                </a:cubicBezTo>
                <a:cubicBezTo>
                  <a:pt x="16017" y="19604"/>
                  <a:pt x="16025" y="19632"/>
                  <a:pt x="16054" y="19610"/>
                </a:cubicBezTo>
                <a:cubicBezTo>
                  <a:pt x="16074" y="19595"/>
                  <a:pt x="16172" y="19583"/>
                  <a:pt x="16273" y="19583"/>
                </a:cubicBezTo>
                <a:cubicBezTo>
                  <a:pt x="16451" y="19583"/>
                  <a:pt x="16528" y="19512"/>
                  <a:pt x="16380" y="19484"/>
                </a:cubicBezTo>
                <a:cubicBezTo>
                  <a:pt x="16311" y="19471"/>
                  <a:pt x="16305" y="19458"/>
                  <a:pt x="16305" y="19314"/>
                </a:cubicBezTo>
                <a:cubicBezTo>
                  <a:pt x="16305" y="19176"/>
                  <a:pt x="16313" y="19154"/>
                  <a:pt x="16374" y="19128"/>
                </a:cubicBezTo>
                <a:lnTo>
                  <a:pt x="16443" y="19099"/>
                </a:lnTo>
                <a:lnTo>
                  <a:pt x="16379" y="19095"/>
                </a:lnTo>
                <a:cubicBezTo>
                  <a:pt x="16335" y="19091"/>
                  <a:pt x="16309" y="19057"/>
                  <a:pt x="16296" y="18988"/>
                </a:cubicBezTo>
                <a:cubicBezTo>
                  <a:pt x="16269" y="18850"/>
                  <a:pt x="16282" y="18820"/>
                  <a:pt x="16375" y="18820"/>
                </a:cubicBezTo>
                <a:cubicBezTo>
                  <a:pt x="16418" y="18820"/>
                  <a:pt x="16455" y="18799"/>
                  <a:pt x="16455" y="18775"/>
                </a:cubicBezTo>
                <a:cubicBezTo>
                  <a:pt x="16455" y="18750"/>
                  <a:pt x="16394" y="18729"/>
                  <a:pt x="16318" y="18729"/>
                </a:cubicBezTo>
                <a:cubicBezTo>
                  <a:pt x="16243" y="18729"/>
                  <a:pt x="16174" y="18709"/>
                  <a:pt x="16165" y="18682"/>
                </a:cubicBezTo>
                <a:cubicBezTo>
                  <a:pt x="16154" y="18647"/>
                  <a:pt x="16143" y="18647"/>
                  <a:pt x="16125" y="18682"/>
                </a:cubicBezTo>
                <a:cubicBezTo>
                  <a:pt x="16093" y="18743"/>
                  <a:pt x="15933" y="18746"/>
                  <a:pt x="15914" y="18686"/>
                </a:cubicBezTo>
                <a:cubicBezTo>
                  <a:pt x="15906" y="18660"/>
                  <a:pt x="15787" y="18640"/>
                  <a:pt x="15638" y="18640"/>
                </a:cubicBezTo>
                <a:lnTo>
                  <a:pt x="15376" y="18640"/>
                </a:lnTo>
                <a:close/>
                <a:moveTo>
                  <a:pt x="19146" y="18640"/>
                </a:moveTo>
                <a:cubicBezTo>
                  <a:pt x="19059" y="18640"/>
                  <a:pt x="18982" y="18661"/>
                  <a:pt x="18974" y="18686"/>
                </a:cubicBezTo>
                <a:cubicBezTo>
                  <a:pt x="18965" y="18715"/>
                  <a:pt x="18944" y="18714"/>
                  <a:pt x="18914" y="18682"/>
                </a:cubicBezTo>
                <a:cubicBezTo>
                  <a:pt x="18859" y="18625"/>
                  <a:pt x="18827" y="18663"/>
                  <a:pt x="18866" y="18739"/>
                </a:cubicBezTo>
                <a:cubicBezTo>
                  <a:pt x="18886" y="18777"/>
                  <a:pt x="18886" y="18807"/>
                  <a:pt x="18867" y="18852"/>
                </a:cubicBezTo>
                <a:cubicBezTo>
                  <a:pt x="18848" y="18897"/>
                  <a:pt x="18852" y="18932"/>
                  <a:pt x="18881" y="18996"/>
                </a:cubicBezTo>
                <a:cubicBezTo>
                  <a:pt x="18919" y="19076"/>
                  <a:pt x="18918" y="19084"/>
                  <a:pt x="18878" y="19130"/>
                </a:cubicBezTo>
                <a:cubicBezTo>
                  <a:pt x="18839" y="19177"/>
                  <a:pt x="18838" y="19180"/>
                  <a:pt x="18876" y="19225"/>
                </a:cubicBezTo>
                <a:cubicBezTo>
                  <a:pt x="18930" y="19288"/>
                  <a:pt x="18928" y="19435"/>
                  <a:pt x="18871" y="19504"/>
                </a:cubicBezTo>
                <a:cubicBezTo>
                  <a:pt x="18846" y="19534"/>
                  <a:pt x="18825" y="19570"/>
                  <a:pt x="18825" y="19583"/>
                </a:cubicBezTo>
                <a:cubicBezTo>
                  <a:pt x="18825" y="19620"/>
                  <a:pt x="19330" y="19633"/>
                  <a:pt x="19360" y="19597"/>
                </a:cubicBezTo>
                <a:cubicBezTo>
                  <a:pt x="19400" y="19549"/>
                  <a:pt x="19469" y="19546"/>
                  <a:pt x="19483" y="19591"/>
                </a:cubicBezTo>
                <a:cubicBezTo>
                  <a:pt x="19490" y="19612"/>
                  <a:pt x="19506" y="19616"/>
                  <a:pt x="19519" y="19600"/>
                </a:cubicBezTo>
                <a:cubicBezTo>
                  <a:pt x="19552" y="19561"/>
                  <a:pt x="19748" y="19562"/>
                  <a:pt x="19797" y="19602"/>
                </a:cubicBezTo>
                <a:cubicBezTo>
                  <a:pt x="19819" y="19621"/>
                  <a:pt x="19854" y="19624"/>
                  <a:pt x="19874" y="19608"/>
                </a:cubicBezTo>
                <a:cubicBezTo>
                  <a:pt x="19905" y="19585"/>
                  <a:pt x="19910" y="19515"/>
                  <a:pt x="19904" y="19168"/>
                </a:cubicBezTo>
                <a:cubicBezTo>
                  <a:pt x="19900" y="18940"/>
                  <a:pt x="19893" y="18726"/>
                  <a:pt x="19888" y="18696"/>
                </a:cubicBezTo>
                <a:cubicBezTo>
                  <a:pt x="19878" y="18634"/>
                  <a:pt x="19687" y="18620"/>
                  <a:pt x="19507" y="18668"/>
                </a:cubicBezTo>
                <a:lnTo>
                  <a:pt x="19400" y="18698"/>
                </a:lnTo>
                <a:lnTo>
                  <a:pt x="19400" y="19097"/>
                </a:lnTo>
                <a:cubicBezTo>
                  <a:pt x="19400" y="19404"/>
                  <a:pt x="19392" y="19500"/>
                  <a:pt x="19366" y="19519"/>
                </a:cubicBezTo>
                <a:cubicBezTo>
                  <a:pt x="19306" y="19565"/>
                  <a:pt x="19295" y="19502"/>
                  <a:pt x="19310" y="19215"/>
                </a:cubicBezTo>
                <a:cubicBezTo>
                  <a:pt x="19318" y="19059"/>
                  <a:pt x="19320" y="18867"/>
                  <a:pt x="19314" y="18786"/>
                </a:cubicBezTo>
                <a:lnTo>
                  <a:pt x="19303" y="18640"/>
                </a:lnTo>
                <a:lnTo>
                  <a:pt x="19146" y="18640"/>
                </a:lnTo>
                <a:close/>
                <a:moveTo>
                  <a:pt x="20206" y="18640"/>
                </a:moveTo>
                <a:cubicBezTo>
                  <a:pt x="20053" y="18640"/>
                  <a:pt x="19953" y="18658"/>
                  <a:pt x="19953" y="18686"/>
                </a:cubicBezTo>
                <a:cubicBezTo>
                  <a:pt x="19953" y="18710"/>
                  <a:pt x="19992" y="18729"/>
                  <a:pt x="20041" y="18729"/>
                </a:cubicBezTo>
                <a:cubicBezTo>
                  <a:pt x="20089" y="18729"/>
                  <a:pt x="20136" y="18743"/>
                  <a:pt x="20144" y="18759"/>
                </a:cubicBezTo>
                <a:cubicBezTo>
                  <a:pt x="20173" y="18814"/>
                  <a:pt x="20108" y="18909"/>
                  <a:pt x="20042" y="18909"/>
                </a:cubicBezTo>
                <a:lnTo>
                  <a:pt x="19975" y="18909"/>
                </a:lnTo>
                <a:lnTo>
                  <a:pt x="19975" y="19269"/>
                </a:lnTo>
                <a:cubicBezTo>
                  <a:pt x="19975" y="19717"/>
                  <a:pt x="20017" y="19744"/>
                  <a:pt x="20027" y="19302"/>
                </a:cubicBezTo>
                <a:cubicBezTo>
                  <a:pt x="20032" y="19049"/>
                  <a:pt x="20040" y="18976"/>
                  <a:pt x="20067" y="18976"/>
                </a:cubicBezTo>
                <a:cubicBezTo>
                  <a:pt x="20094" y="18976"/>
                  <a:pt x="20103" y="19049"/>
                  <a:pt x="20109" y="19302"/>
                </a:cubicBezTo>
                <a:cubicBezTo>
                  <a:pt x="20112" y="19481"/>
                  <a:pt x="20126" y="19626"/>
                  <a:pt x="20137" y="19626"/>
                </a:cubicBezTo>
                <a:cubicBezTo>
                  <a:pt x="20149" y="19626"/>
                  <a:pt x="20161" y="19481"/>
                  <a:pt x="20164" y="19302"/>
                </a:cubicBezTo>
                <a:cubicBezTo>
                  <a:pt x="20170" y="19049"/>
                  <a:pt x="20179" y="18976"/>
                  <a:pt x="20206" y="18976"/>
                </a:cubicBezTo>
                <a:cubicBezTo>
                  <a:pt x="20233" y="18976"/>
                  <a:pt x="20241" y="19047"/>
                  <a:pt x="20246" y="19294"/>
                </a:cubicBezTo>
                <a:lnTo>
                  <a:pt x="20254" y="19612"/>
                </a:lnTo>
                <a:lnTo>
                  <a:pt x="20345" y="19620"/>
                </a:lnTo>
                <a:lnTo>
                  <a:pt x="20436" y="19626"/>
                </a:lnTo>
                <a:lnTo>
                  <a:pt x="20436" y="19271"/>
                </a:lnTo>
                <a:lnTo>
                  <a:pt x="20436" y="18915"/>
                </a:lnTo>
                <a:lnTo>
                  <a:pt x="20326" y="18901"/>
                </a:lnTo>
                <a:cubicBezTo>
                  <a:pt x="20248" y="18891"/>
                  <a:pt x="20217" y="18868"/>
                  <a:pt x="20217" y="18820"/>
                </a:cubicBezTo>
                <a:cubicBezTo>
                  <a:pt x="20217" y="18770"/>
                  <a:pt x="20249" y="18749"/>
                  <a:pt x="20338" y="18739"/>
                </a:cubicBezTo>
                <a:cubicBezTo>
                  <a:pt x="20562" y="18714"/>
                  <a:pt x="20464" y="18640"/>
                  <a:pt x="20206" y="18640"/>
                </a:cubicBezTo>
                <a:close/>
                <a:moveTo>
                  <a:pt x="20606" y="18640"/>
                </a:moveTo>
                <a:cubicBezTo>
                  <a:pt x="20545" y="18640"/>
                  <a:pt x="20526" y="18656"/>
                  <a:pt x="20535" y="18701"/>
                </a:cubicBezTo>
                <a:cubicBezTo>
                  <a:pt x="20542" y="18735"/>
                  <a:pt x="20540" y="18781"/>
                  <a:pt x="20531" y="18802"/>
                </a:cubicBezTo>
                <a:cubicBezTo>
                  <a:pt x="20522" y="18824"/>
                  <a:pt x="20520" y="19022"/>
                  <a:pt x="20524" y="19241"/>
                </a:cubicBezTo>
                <a:cubicBezTo>
                  <a:pt x="20530" y="19535"/>
                  <a:pt x="20538" y="19626"/>
                  <a:pt x="20557" y="19589"/>
                </a:cubicBezTo>
                <a:cubicBezTo>
                  <a:pt x="20589" y="19527"/>
                  <a:pt x="20672" y="19522"/>
                  <a:pt x="20702" y="19581"/>
                </a:cubicBezTo>
                <a:cubicBezTo>
                  <a:pt x="20717" y="19609"/>
                  <a:pt x="20747" y="19601"/>
                  <a:pt x="20789" y="19559"/>
                </a:cubicBezTo>
                <a:cubicBezTo>
                  <a:pt x="20842" y="19506"/>
                  <a:pt x="20865" y="19504"/>
                  <a:pt x="20915" y="19549"/>
                </a:cubicBezTo>
                <a:cubicBezTo>
                  <a:pt x="20987" y="19615"/>
                  <a:pt x="21563" y="19602"/>
                  <a:pt x="21563" y="19535"/>
                </a:cubicBezTo>
                <a:cubicBezTo>
                  <a:pt x="21563" y="19512"/>
                  <a:pt x="21543" y="19492"/>
                  <a:pt x="21518" y="19492"/>
                </a:cubicBezTo>
                <a:cubicBezTo>
                  <a:pt x="21494" y="19492"/>
                  <a:pt x="21468" y="19475"/>
                  <a:pt x="21462" y="19454"/>
                </a:cubicBezTo>
                <a:cubicBezTo>
                  <a:pt x="21442" y="19392"/>
                  <a:pt x="21507" y="18849"/>
                  <a:pt x="21537" y="18830"/>
                </a:cubicBezTo>
                <a:cubicBezTo>
                  <a:pt x="21600" y="18789"/>
                  <a:pt x="21556" y="18729"/>
                  <a:pt x="21462" y="18729"/>
                </a:cubicBezTo>
                <a:cubicBezTo>
                  <a:pt x="21406" y="18729"/>
                  <a:pt x="21352" y="18709"/>
                  <a:pt x="21343" y="18682"/>
                </a:cubicBezTo>
                <a:cubicBezTo>
                  <a:pt x="21332" y="18647"/>
                  <a:pt x="21321" y="18647"/>
                  <a:pt x="21303" y="18682"/>
                </a:cubicBezTo>
                <a:cubicBezTo>
                  <a:pt x="21289" y="18709"/>
                  <a:pt x="21234" y="18729"/>
                  <a:pt x="21179" y="18729"/>
                </a:cubicBezTo>
                <a:cubicBezTo>
                  <a:pt x="21068" y="18729"/>
                  <a:pt x="21066" y="18736"/>
                  <a:pt x="21117" y="18889"/>
                </a:cubicBezTo>
                <a:cubicBezTo>
                  <a:pt x="21138" y="18950"/>
                  <a:pt x="21156" y="19102"/>
                  <a:pt x="21158" y="19231"/>
                </a:cubicBezTo>
                <a:cubicBezTo>
                  <a:pt x="21161" y="19462"/>
                  <a:pt x="21160" y="19466"/>
                  <a:pt x="21082" y="19498"/>
                </a:cubicBezTo>
                <a:cubicBezTo>
                  <a:pt x="21039" y="19516"/>
                  <a:pt x="20979" y="19512"/>
                  <a:pt x="20949" y="19490"/>
                </a:cubicBezTo>
                <a:cubicBezTo>
                  <a:pt x="20899" y="19452"/>
                  <a:pt x="20897" y="19442"/>
                  <a:pt x="20929" y="19346"/>
                </a:cubicBezTo>
                <a:cubicBezTo>
                  <a:pt x="20948" y="19289"/>
                  <a:pt x="20968" y="19202"/>
                  <a:pt x="20973" y="19154"/>
                </a:cubicBezTo>
                <a:cubicBezTo>
                  <a:pt x="20977" y="19105"/>
                  <a:pt x="20990" y="19028"/>
                  <a:pt x="21000" y="18982"/>
                </a:cubicBezTo>
                <a:cubicBezTo>
                  <a:pt x="21013" y="18923"/>
                  <a:pt x="21006" y="18887"/>
                  <a:pt x="20980" y="18858"/>
                </a:cubicBezTo>
                <a:cubicBezTo>
                  <a:pt x="20959" y="18835"/>
                  <a:pt x="20942" y="18775"/>
                  <a:pt x="20942" y="18727"/>
                </a:cubicBezTo>
                <a:cubicBezTo>
                  <a:pt x="20942" y="18655"/>
                  <a:pt x="20926" y="18640"/>
                  <a:pt x="20853" y="18640"/>
                </a:cubicBezTo>
                <a:cubicBezTo>
                  <a:pt x="20782" y="18640"/>
                  <a:pt x="20761" y="18660"/>
                  <a:pt x="20751" y="18735"/>
                </a:cubicBezTo>
                <a:cubicBezTo>
                  <a:pt x="20737" y="18836"/>
                  <a:pt x="20689" y="18813"/>
                  <a:pt x="20689" y="18705"/>
                </a:cubicBezTo>
                <a:cubicBezTo>
                  <a:pt x="20689" y="18661"/>
                  <a:pt x="20663" y="18640"/>
                  <a:pt x="20606" y="18640"/>
                </a:cubicBezTo>
                <a:close/>
                <a:moveTo>
                  <a:pt x="3941" y="18642"/>
                </a:moveTo>
                <a:cubicBezTo>
                  <a:pt x="3912" y="18648"/>
                  <a:pt x="3889" y="18675"/>
                  <a:pt x="3883" y="18719"/>
                </a:cubicBezTo>
                <a:cubicBezTo>
                  <a:pt x="3877" y="18762"/>
                  <a:pt x="3871" y="18989"/>
                  <a:pt x="3869" y="19223"/>
                </a:cubicBezTo>
                <a:cubicBezTo>
                  <a:pt x="3866" y="19559"/>
                  <a:pt x="3871" y="19636"/>
                  <a:pt x="3893" y="19593"/>
                </a:cubicBezTo>
                <a:cubicBezTo>
                  <a:pt x="3908" y="19562"/>
                  <a:pt x="3944" y="19537"/>
                  <a:pt x="3972" y="19537"/>
                </a:cubicBezTo>
                <a:cubicBezTo>
                  <a:pt x="4004" y="19537"/>
                  <a:pt x="4027" y="19502"/>
                  <a:pt x="4035" y="19442"/>
                </a:cubicBezTo>
                <a:cubicBezTo>
                  <a:pt x="4051" y="19320"/>
                  <a:pt x="4096" y="19376"/>
                  <a:pt x="4096" y="19518"/>
                </a:cubicBezTo>
                <a:cubicBezTo>
                  <a:pt x="4096" y="19629"/>
                  <a:pt x="4128" y="19665"/>
                  <a:pt x="4154" y="19583"/>
                </a:cubicBezTo>
                <a:cubicBezTo>
                  <a:pt x="4162" y="19558"/>
                  <a:pt x="4193" y="19537"/>
                  <a:pt x="4223" y="19537"/>
                </a:cubicBezTo>
                <a:cubicBezTo>
                  <a:pt x="4253" y="19537"/>
                  <a:pt x="4284" y="19558"/>
                  <a:pt x="4292" y="19583"/>
                </a:cubicBezTo>
                <a:cubicBezTo>
                  <a:pt x="4328" y="19696"/>
                  <a:pt x="4353" y="19610"/>
                  <a:pt x="4348" y="19389"/>
                </a:cubicBezTo>
                <a:cubicBezTo>
                  <a:pt x="4345" y="19258"/>
                  <a:pt x="4350" y="19126"/>
                  <a:pt x="4360" y="19095"/>
                </a:cubicBezTo>
                <a:cubicBezTo>
                  <a:pt x="4370" y="19061"/>
                  <a:pt x="4360" y="19013"/>
                  <a:pt x="4334" y="18974"/>
                </a:cubicBezTo>
                <a:cubicBezTo>
                  <a:pt x="4293" y="18912"/>
                  <a:pt x="4293" y="18907"/>
                  <a:pt x="4336" y="18842"/>
                </a:cubicBezTo>
                <a:cubicBezTo>
                  <a:pt x="4361" y="18805"/>
                  <a:pt x="4376" y="18770"/>
                  <a:pt x="4371" y="18763"/>
                </a:cubicBezTo>
                <a:cubicBezTo>
                  <a:pt x="4366" y="18755"/>
                  <a:pt x="4343" y="18723"/>
                  <a:pt x="4322" y="18692"/>
                </a:cubicBezTo>
                <a:cubicBezTo>
                  <a:pt x="4292" y="18646"/>
                  <a:pt x="4275" y="18647"/>
                  <a:pt x="4238" y="18692"/>
                </a:cubicBezTo>
                <a:cubicBezTo>
                  <a:pt x="4201" y="18737"/>
                  <a:pt x="4186" y="18735"/>
                  <a:pt x="4156" y="18688"/>
                </a:cubicBezTo>
                <a:cubicBezTo>
                  <a:pt x="4127" y="18640"/>
                  <a:pt x="4113" y="18639"/>
                  <a:pt x="4084" y="18686"/>
                </a:cubicBezTo>
                <a:cubicBezTo>
                  <a:pt x="4057" y="18729"/>
                  <a:pt x="4042" y="18731"/>
                  <a:pt x="4022" y="18692"/>
                </a:cubicBezTo>
                <a:cubicBezTo>
                  <a:pt x="4001" y="18652"/>
                  <a:pt x="3969" y="18637"/>
                  <a:pt x="3941" y="18642"/>
                </a:cubicBezTo>
                <a:close/>
                <a:moveTo>
                  <a:pt x="18412" y="18642"/>
                </a:moveTo>
                <a:cubicBezTo>
                  <a:pt x="18401" y="18645"/>
                  <a:pt x="18387" y="18668"/>
                  <a:pt x="18379" y="18707"/>
                </a:cubicBezTo>
                <a:cubicBezTo>
                  <a:pt x="18372" y="18744"/>
                  <a:pt x="18350" y="18775"/>
                  <a:pt x="18330" y="18775"/>
                </a:cubicBezTo>
                <a:cubicBezTo>
                  <a:pt x="18301" y="18775"/>
                  <a:pt x="18296" y="18849"/>
                  <a:pt x="18296" y="19201"/>
                </a:cubicBezTo>
                <a:cubicBezTo>
                  <a:pt x="18296" y="19436"/>
                  <a:pt x="18301" y="19626"/>
                  <a:pt x="18307" y="19626"/>
                </a:cubicBezTo>
                <a:cubicBezTo>
                  <a:pt x="18314" y="19626"/>
                  <a:pt x="18340" y="19603"/>
                  <a:pt x="18365" y="19573"/>
                </a:cubicBezTo>
                <a:cubicBezTo>
                  <a:pt x="18400" y="19529"/>
                  <a:pt x="18415" y="19529"/>
                  <a:pt x="18438" y="19573"/>
                </a:cubicBezTo>
                <a:cubicBezTo>
                  <a:pt x="18490" y="19675"/>
                  <a:pt x="18503" y="19628"/>
                  <a:pt x="18503" y="19338"/>
                </a:cubicBezTo>
                <a:cubicBezTo>
                  <a:pt x="18503" y="19179"/>
                  <a:pt x="18514" y="19036"/>
                  <a:pt x="18527" y="19020"/>
                </a:cubicBezTo>
                <a:cubicBezTo>
                  <a:pt x="18561" y="18978"/>
                  <a:pt x="18610" y="19072"/>
                  <a:pt x="18628" y="19211"/>
                </a:cubicBezTo>
                <a:cubicBezTo>
                  <a:pt x="18637" y="19277"/>
                  <a:pt x="18661" y="19353"/>
                  <a:pt x="18681" y="19381"/>
                </a:cubicBezTo>
                <a:cubicBezTo>
                  <a:pt x="18734" y="19457"/>
                  <a:pt x="18694" y="19552"/>
                  <a:pt x="18624" y="19518"/>
                </a:cubicBezTo>
                <a:cubicBezTo>
                  <a:pt x="18583" y="19497"/>
                  <a:pt x="18570" y="19506"/>
                  <a:pt x="18577" y="19547"/>
                </a:cubicBezTo>
                <a:cubicBezTo>
                  <a:pt x="18583" y="19579"/>
                  <a:pt x="18614" y="19611"/>
                  <a:pt x="18646" y="19618"/>
                </a:cubicBezTo>
                <a:cubicBezTo>
                  <a:pt x="18742" y="19640"/>
                  <a:pt x="18779" y="19488"/>
                  <a:pt x="18779" y="19079"/>
                </a:cubicBezTo>
                <a:lnTo>
                  <a:pt x="18779" y="18729"/>
                </a:lnTo>
                <a:lnTo>
                  <a:pt x="18700" y="18729"/>
                </a:lnTo>
                <a:cubicBezTo>
                  <a:pt x="18656" y="18729"/>
                  <a:pt x="18613" y="18708"/>
                  <a:pt x="18605" y="18682"/>
                </a:cubicBezTo>
                <a:cubicBezTo>
                  <a:pt x="18595" y="18650"/>
                  <a:pt x="18576" y="18661"/>
                  <a:pt x="18548" y="18709"/>
                </a:cubicBezTo>
                <a:cubicBezTo>
                  <a:pt x="18502" y="18790"/>
                  <a:pt x="18418" y="18779"/>
                  <a:pt x="18428" y="18694"/>
                </a:cubicBezTo>
                <a:cubicBezTo>
                  <a:pt x="18432" y="18655"/>
                  <a:pt x="18424" y="18639"/>
                  <a:pt x="18412" y="18642"/>
                </a:cubicBezTo>
                <a:close/>
                <a:moveTo>
                  <a:pt x="12714" y="18648"/>
                </a:moveTo>
                <a:cubicBezTo>
                  <a:pt x="12694" y="18629"/>
                  <a:pt x="12686" y="18676"/>
                  <a:pt x="12647" y="18879"/>
                </a:cubicBezTo>
                <a:cubicBezTo>
                  <a:pt x="12617" y="19039"/>
                  <a:pt x="12613" y="19109"/>
                  <a:pt x="12632" y="19146"/>
                </a:cubicBezTo>
                <a:cubicBezTo>
                  <a:pt x="12646" y="19174"/>
                  <a:pt x="12657" y="19292"/>
                  <a:pt x="12657" y="19411"/>
                </a:cubicBezTo>
                <a:cubicBezTo>
                  <a:pt x="12657" y="19531"/>
                  <a:pt x="12668" y="19626"/>
                  <a:pt x="12681" y="19626"/>
                </a:cubicBezTo>
                <a:cubicBezTo>
                  <a:pt x="12743" y="19626"/>
                  <a:pt x="12839" y="19482"/>
                  <a:pt x="12862" y="19355"/>
                </a:cubicBezTo>
                <a:cubicBezTo>
                  <a:pt x="12894" y="19174"/>
                  <a:pt x="12934" y="19226"/>
                  <a:pt x="12934" y="19450"/>
                </a:cubicBezTo>
                <a:cubicBezTo>
                  <a:pt x="12934" y="19641"/>
                  <a:pt x="12937" y="19647"/>
                  <a:pt x="12997" y="19585"/>
                </a:cubicBezTo>
                <a:cubicBezTo>
                  <a:pt x="13019" y="19562"/>
                  <a:pt x="13055" y="19533"/>
                  <a:pt x="13077" y="19519"/>
                </a:cubicBezTo>
                <a:cubicBezTo>
                  <a:pt x="13106" y="19502"/>
                  <a:pt x="13118" y="19449"/>
                  <a:pt x="13118" y="19340"/>
                </a:cubicBezTo>
                <a:cubicBezTo>
                  <a:pt x="13118" y="19207"/>
                  <a:pt x="13109" y="19182"/>
                  <a:pt x="13059" y="19170"/>
                </a:cubicBezTo>
                <a:cubicBezTo>
                  <a:pt x="12989" y="19153"/>
                  <a:pt x="12982" y="19071"/>
                  <a:pt x="13048" y="19051"/>
                </a:cubicBezTo>
                <a:cubicBezTo>
                  <a:pt x="13112" y="19032"/>
                  <a:pt x="13117" y="18729"/>
                  <a:pt x="13053" y="18729"/>
                </a:cubicBezTo>
                <a:cubicBezTo>
                  <a:pt x="13030" y="18729"/>
                  <a:pt x="13000" y="18706"/>
                  <a:pt x="12985" y="18678"/>
                </a:cubicBezTo>
                <a:cubicBezTo>
                  <a:pt x="12965" y="18638"/>
                  <a:pt x="12951" y="18639"/>
                  <a:pt x="12925" y="18680"/>
                </a:cubicBezTo>
                <a:cubicBezTo>
                  <a:pt x="12903" y="18716"/>
                  <a:pt x="12887" y="18718"/>
                  <a:pt x="12877" y="18688"/>
                </a:cubicBezTo>
                <a:cubicBezTo>
                  <a:pt x="12867" y="18657"/>
                  <a:pt x="12848" y="18658"/>
                  <a:pt x="12819" y="18694"/>
                </a:cubicBezTo>
                <a:cubicBezTo>
                  <a:pt x="12786" y="18734"/>
                  <a:pt x="12768" y="18734"/>
                  <a:pt x="12739" y="18688"/>
                </a:cubicBezTo>
                <a:cubicBezTo>
                  <a:pt x="12728" y="18670"/>
                  <a:pt x="12720" y="18655"/>
                  <a:pt x="12714" y="18648"/>
                </a:cubicBezTo>
                <a:close/>
                <a:moveTo>
                  <a:pt x="3560" y="18654"/>
                </a:moveTo>
                <a:cubicBezTo>
                  <a:pt x="3553" y="18654"/>
                  <a:pt x="3545" y="18664"/>
                  <a:pt x="3536" y="18682"/>
                </a:cubicBezTo>
                <a:cubicBezTo>
                  <a:pt x="3523" y="18709"/>
                  <a:pt x="3467" y="18729"/>
                  <a:pt x="3413" y="18729"/>
                </a:cubicBezTo>
                <a:cubicBezTo>
                  <a:pt x="3321" y="18729"/>
                  <a:pt x="3279" y="18789"/>
                  <a:pt x="3342" y="18830"/>
                </a:cubicBezTo>
                <a:cubicBezTo>
                  <a:pt x="3369" y="18848"/>
                  <a:pt x="3430" y="19431"/>
                  <a:pt x="3409" y="19472"/>
                </a:cubicBezTo>
                <a:cubicBezTo>
                  <a:pt x="3403" y="19484"/>
                  <a:pt x="3375" y="19492"/>
                  <a:pt x="3345" y="19492"/>
                </a:cubicBezTo>
                <a:cubicBezTo>
                  <a:pt x="3316" y="19492"/>
                  <a:pt x="3291" y="19513"/>
                  <a:pt x="3291" y="19537"/>
                </a:cubicBezTo>
                <a:cubicBezTo>
                  <a:pt x="3291" y="19564"/>
                  <a:pt x="3391" y="19583"/>
                  <a:pt x="3545" y="19583"/>
                </a:cubicBezTo>
                <a:cubicBezTo>
                  <a:pt x="3685" y="19583"/>
                  <a:pt x="3797" y="19564"/>
                  <a:pt x="3797" y="19541"/>
                </a:cubicBezTo>
                <a:cubicBezTo>
                  <a:pt x="3797" y="19518"/>
                  <a:pt x="3774" y="19492"/>
                  <a:pt x="3745" y="19484"/>
                </a:cubicBezTo>
                <a:cubicBezTo>
                  <a:pt x="3709" y="19474"/>
                  <a:pt x="3695" y="19444"/>
                  <a:pt x="3699" y="19381"/>
                </a:cubicBezTo>
                <a:cubicBezTo>
                  <a:pt x="3728" y="18947"/>
                  <a:pt x="3739" y="18854"/>
                  <a:pt x="3766" y="18834"/>
                </a:cubicBezTo>
                <a:cubicBezTo>
                  <a:pt x="3831" y="18785"/>
                  <a:pt x="3794" y="18729"/>
                  <a:pt x="3695" y="18729"/>
                </a:cubicBezTo>
                <a:cubicBezTo>
                  <a:pt x="3639" y="18729"/>
                  <a:pt x="3585" y="18709"/>
                  <a:pt x="3577" y="18682"/>
                </a:cubicBezTo>
                <a:cubicBezTo>
                  <a:pt x="3571" y="18664"/>
                  <a:pt x="3566" y="18654"/>
                  <a:pt x="3560" y="18654"/>
                </a:cubicBezTo>
                <a:close/>
                <a:moveTo>
                  <a:pt x="17858" y="18676"/>
                </a:moveTo>
                <a:cubicBezTo>
                  <a:pt x="17824" y="18684"/>
                  <a:pt x="17807" y="18702"/>
                  <a:pt x="17797" y="18729"/>
                </a:cubicBezTo>
                <a:cubicBezTo>
                  <a:pt x="17692" y="18997"/>
                  <a:pt x="17699" y="18986"/>
                  <a:pt x="17683" y="18875"/>
                </a:cubicBezTo>
                <a:cubicBezTo>
                  <a:pt x="17671" y="18788"/>
                  <a:pt x="17654" y="18775"/>
                  <a:pt x="17557" y="18775"/>
                </a:cubicBezTo>
                <a:lnTo>
                  <a:pt x="17444" y="18775"/>
                </a:lnTo>
                <a:lnTo>
                  <a:pt x="17444" y="18980"/>
                </a:lnTo>
                <a:cubicBezTo>
                  <a:pt x="17444" y="19182"/>
                  <a:pt x="17445" y="19185"/>
                  <a:pt x="17509" y="19158"/>
                </a:cubicBezTo>
                <a:cubicBezTo>
                  <a:pt x="17583" y="19126"/>
                  <a:pt x="17642" y="19221"/>
                  <a:pt x="17619" y="19336"/>
                </a:cubicBezTo>
                <a:cubicBezTo>
                  <a:pt x="17599" y="19440"/>
                  <a:pt x="17533" y="19473"/>
                  <a:pt x="17503" y="19393"/>
                </a:cubicBezTo>
                <a:cubicBezTo>
                  <a:pt x="17489" y="19355"/>
                  <a:pt x="17457" y="19315"/>
                  <a:pt x="17432" y="19306"/>
                </a:cubicBezTo>
                <a:cubicBezTo>
                  <a:pt x="17401" y="19294"/>
                  <a:pt x="17385" y="19248"/>
                  <a:pt x="17380" y="19156"/>
                </a:cubicBezTo>
                <a:cubicBezTo>
                  <a:pt x="17368" y="18895"/>
                  <a:pt x="17350" y="18816"/>
                  <a:pt x="17293" y="18775"/>
                </a:cubicBezTo>
                <a:cubicBezTo>
                  <a:pt x="17224" y="18723"/>
                  <a:pt x="17122" y="18788"/>
                  <a:pt x="17122" y="18883"/>
                </a:cubicBezTo>
                <a:cubicBezTo>
                  <a:pt x="17122" y="19001"/>
                  <a:pt x="17077" y="19007"/>
                  <a:pt x="17050" y="18893"/>
                </a:cubicBezTo>
                <a:cubicBezTo>
                  <a:pt x="17020" y="18762"/>
                  <a:pt x="16955" y="18720"/>
                  <a:pt x="16876" y="18779"/>
                </a:cubicBezTo>
                <a:cubicBezTo>
                  <a:pt x="16829" y="18814"/>
                  <a:pt x="16821" y="18845"/>
                  <a:pt x="16826" y="18974"/>
                </a:cubicBezTo>
                <a:cubicBezTo>
                  <a:pt x="16830" y="19059"/>
                  <a:pt x="16825" y="19144"/>
                  <a:pt x="16816" y="19162"/>
                </a:cubicBezTo>
                <a:cubicBezTo>
                  <a:pt x="16790" y="19213"/>
                  <a:pt x="16797" y="19425"/>
                  <a:pt x="16827" y="19484"/>
                </a:cubicBezTo>
                <a:cubicBezTo>
                  <a:pt x="16872" y="19572"/>
                  <a:pt x="17000" y="19547"/>
                  <a:pt x="17050" y="19442"/>
                </a:cubicBezTo>
                <a:lnTo>
                  <a:pt x="17095" y="19350"/>
                </a:lnTo>
                <a:lnTo>
                  <a:pt x="17121" y="19442"/>
                </a:lnTo>
                <a:cubicBezTo>
                  <a:pt x="17139" y="19508"/>
                  <a:pt x="17169" y="19538"/>
                  <a:pt x="17220" y="19537"/>
                </a:cubicBezTo>
                <a:cubicBezTo>
                  <a:pt x="17307" y="19536"/>
                  <a:pt x="17338" y="19503"/>
                  <a:pt x="17361" y="19381"/>
                </a:cubicBezTo>
                <a:cubicBezTo>
                  <a:pt x="17378" y="19296"/>
                  <a:pt x="17381" y="19298"/>
                  <a:pt x="17425" y="19415"/>
                </a:cubicBezTo>
                <a:cubicBezTo>
                  <a:pt x="17480" y="19561"/>
                  <a:pt x="17600" y="19583"/>
                  <a:pt x="17658" y="19458"/>
                </a:cubicBezTo>
                <a:cubicBezTo>
                  <a:pt x="17688" y="19394"/>
                  <a:pt x="17720" y="19384"/>
                  <a:pt x="17839" y="19403"/>
                </a:cubicBezTo>
                <a:cubicBezTo>
                  <a:pt x="17968" y="19423"/>
                  <a:pt x="17986" y="19436"/>
                  <a:pt x="17992" y="19525"/>
                </a:cubicBezTo>
                <a:cubicBezTo>
                  <a:pt x="17996" y="19581"/>
                  <a:pt x="18009" y="19626"/>
                  <a:pt x="18019" y="19626"/>
                </a:cubicBezTo>
                <a:cubicBezTo>
                  <a:pt x="18030" y="19626"/>
                  <a:pt x="18043" y="19581"/>
                  <a:pt x="18047" y="19525"/>
                </a:cubicBezTo>
                <a:cubicBezTo>
                  <a:pt x="18053" y="19444"/>
                  <a:pt x="18071" y="19422"/>
                  <a:pt x="18140" y="19411"/>
                </a:cubicBezTo>
                <a:cubicBezTo>
                  <a:pt x="18187" y="19403"/>
                  <a:pt x="18226" y="19379"/>
                  <a:pt x="18226" y="19357"/>
                </a:cubicBezTo>
                <a:cubicBezTo>
                  <a:pt x="18226" y="19336"/>
                  <a:pt x="18187" y="19312"/>
                  <a:pt x="18140" y="19304"/>
                </a:cubicBezTo>
                <a:cubicBezTo>
                  <a:pt x="18065" y="19292"/>
                  <a:pt x="18054" y="19275"/>
                  <a:pt x="18054" y="19178"/>
                </a:cubicBezTo>
                <a:cubicBezTo>
                  <a:pt x="18054" y="19084"/>
                  <a:pt x="18066" y="19065"/>
                  <a:pt x="18129" y="19053"/>
                </a:cubicBezTo>
                <a:cubicBezTo>
                  <a:pt x="18170" y="19045"/>
                  <a:pt x="18204" y="19021"/>
                  <a:pt x="18204" y="19000"/>
                </a:cubicBezTo>
                <a:cubicBezTo>
                  <a:pt x="18204" y="18978"/>
                  <a:pt x="18170" y="18954"/>
                  <a:pt x="18129" y="18946"/>
                </a:cubicBezTo>
                <a:cubicBezTo>
                  <a:pt x="18020" y="18926"/>
                  <a:pt x="18028" y="18800"/>
                  <a:pt x="18140" y="18782"/>
                </a:cubicBezTo>
                <a:cubicBezTo>
                  <a:pt x="18298" y="18757"/>
                  <a:pt x="18230" y="18695"/>
                  <a:pt x="18026" y="18678"/>
                </a:cubicBezTo>
                <a:cubicBezTo>
                  <a:pt x="17945" y="18671"/>
                  <a:pt x="17893" y="18668"/>
                  <a:pt x="17858" y="18676"/>
                </a:cubicBezTo>
                <a:close/>
                <a:moveTo>
                  <a:pt x="16667" y="18731"/>
                </a:moveTo>
                <a:cubicBezTo>
                  <a:pt x="16638" y="18734"/>
                  <a:pt x="16524" y="18946"/>
                  <a:pt x="16524" y="18998"/>
                </a:cubicBezTo>
                <a:cubicBezTo>
                  <a:pt x="16524" y="19025"/>
                  <a:pt x="16542" y="19043"/>
                  <a:pt x="16564" y="19035"/>
                </a:cubicBezTo>
                <a:cubicBezTo>
                  <a:pt x="16598" y="19024"/>
                  <a:pt x="16605" y="19062"/>
                  <a:pt x="16611" y="19278"/>
                </a:cubicBezTo>
                <a:cubicBezTo>
                  <a:pt x="16616" y="19468"/>
                  <a:pt x="16627" y="19537"/>
                  <a:pt x="16651" y="19537"/>
                </a:cubicBezTo>
                <a:cubicBezTo>
                  <a:pt x="16678" y="19537"/>
                  <a:pt x="16685" y="19457"/>
                  <a:pt x="16685" y="19134"/>
                </a:cubicBezTo>
                <a:cubicBezTo>
                  <a:pt x="16685" y="18912"/>
                  <a:pt x="16677" y="18730"/>
                  <a:pt x="16667" y="18731"/>
                </a:cubicBezTo>
                <a:close/>
                <a:moveTo>
                  <a:pt x="13981" y="19043"/>
                </a:moveTo>
                <a:cubicBezTo>
                  <a:pt x="13962" y="19043"/>
                  <a:pt x="13946" y="19073"/>
                  <a:pt x="13946" y="19110"/>
                </a:cubicBezTo>
                <a:cubicBezTo>
                  <a:pt x="13946" y="19147"/>
                  <a:pt x="13962" y="19178"/>
                  <a:pt x="13981" y="19178"/>
                </a:cubicBezTo>
                <a:cubicBezTo>
                  <a:pt x="14000" y="19178"/>
                  <a:pt x="14015" y="19147"/>
                  <a:pt x="14015" y="19110"/>
                </a:cubicBezTo>
                <a:cubicBezTo>
                  <a:pt x="14015" y="19073"/>
                  <a:pt x="14000" y="19043"/>
                  <a:pt x="13981" y="19043"/>
                </a:cubicBezTo>
                <a:close/>
                <a:moveTo>
                  <a:pt x="13485" y="19357"/>
                </a:moveTo>
                <a:cubicBezTo>
                  <a:pt x="13460" y="19357"/>
                  <a:pt x="13455" y="19507"/>
                  <a:pt x="13478" y="19553"/>
                </a:cubicBezTo>
                <a:cubicBezTo>
                  <a:pt x="13508" y="19610"/>
                  <a:pt x="13537" y="19582"/>
                  <a:pt x="13523" y="19512"/>
                </a:cubicBezTo>
                <a:cubicBezTo>
                  <a:pt x="13515" y="19473"/>
                  <a:pt x="13509" y="19422"/>
                  <a:pt x="13509" y="19399"/>
                </a:cubicBezTo>
                <a:cubicBezTo>
                  <a:pt x="13509" y="19376"/>
                  <a:pt x="13498" y="19357"/>
                  <a:pt x="13485" y="19357"/>
                </a:cubicBezTo>
                <a:close/>
                <a:moveTo>
                  <a:pt x="7157" y="20525"/>
                </a:moveTo>
                <a:lnTo>
                  <a:pt x="7031" y="20646"/>
                </a:lnTo>
                <a:cubicBezTo>
                  <a:pt x="6943" y="20730"/>
                  <a:pt x="6913" y="20781"/>
                  <a:pt x="6928" y="20818"/>
                </a:cubicBezTo>
                <a:cubicBezTo>
                  <a:pt x="6940" y="20846"/>
                  <a:pt x="6942" y="20885"/>
                  <a:pt x="6933" y="20903"/>
                </a:cubicBezTo>
                <a:cubicBezTo>
                  <a:pt x="6924" y="20921"/>
                  <a:pt x="6915" y="20990"/>
                  <a:pt x="6913" y="21059"/>
                </a:cubicBezTo>
                <a:cubicBezTo>
                  <a:pt x="6910" y="21163"/>
                  <a:pt x="6926" y="21200"/>
                  <a:pt x="7005" y="21278"/>
                </a:cubicBezTo>
                <a:cubicBezTo>
                  <a:pt x="7126" y="21396"/>
                  <a:pt x="7158" y="21397"/>
                  <a:pt x="7291" y="21286"/>
                </a:cubicBezTo>
                <a:cubicBezTo>
                  <a:pt x="7384" y="21208"/>
                  <a:pt x="7399" y="21179"/>
                  <a:pt x="7399" y="21067"/>
                </a:cubicBezTo>
                <a:cubicBezTo>
                  <a:pt x="7399" y="20995"/>
                  <a:pt x="7391" y="20921"/>
                  <a:pt x="7382" y="20903"/>
                </a:cubicBezTo>
                <a:cubicBezTo>
                  <a:pt x="7372" y="20884"/>
                  <a:pt x="7375" y="20846"/>
                  <a:pt x="7387" y="20818"/>
                </a:cubicBezTo>
                <a:cubicBezTo>
                  <a:pt x="7402" y="20781"/>
                  <a:pt x="7371" y="20730"/>
                  <a:pt x="7283" y="20646"/>
                </a:cubicBezTo>
                <a:lnTo>
                  <a:pt x="7157" y="20525"/>
                </a:lnTo>
                <a:close/>
                <a:moveTo>
                  <a:pt x="12923" y="20525"/>
                </a:moveTo>
                <a:cubicBezTo>
                  <a:pt x="12842" y="20525"/>
                  <a:pt x="12768" y="20544"/>
                  <a:pt x="12760" y="20569"/>
                </a:cubicBezTo>
                <a:cubicBezTo>
                  <a:pt x="12751" y="20599"/>
                  <a:pt x="12733" y="20599"/>
                  <a:pt x="12704" y="20569"/>
                </a:cubicBezTo>
                <a:cubicBezTo>
                  <a:pt x="12680" y="20544"/>
                  <a:pt x="12655" y="20541"/>
                  <a:pt x="12649" y="20561"/>
                </a:cubicBezTo>
                <a:cubicBezTo>
                  <a:pt x="12643" y="20581"/>
                  <a:pt x="12577" y="20584"/>
                  <a:pt x="12503" y="20569"/>
                </a:cubicBezTo>
                <a:cubicBezTo>
                  <a:pt x="12430" y="20553"/>
                  <a:pt x="12320" y="20549"/>
                  <a:pt x="12260" y="20561"/>
                </a:cubicBezTo>
                <a:cubicBezTo>
                  <a:pt x="12165" y="20579"/>
                  <a:pt x="12151" y="20593"/>
                  <a:pt x="12151" y="20681"/>
                </a:cubicBezTo>
                <a:cubicBezTo>
                  <a:pt x="12151" y="20745"/>
                  <a:pt x="12168" y="20791"/>
                  <a:pt x="12197" y="20806"/>
                </a:cubicBezTo>
                <a:cubicBezTo>
                  <a:pt x="12223" y="20819"/>
                  <a:pt x="12243" y="20854"/>
                  <a:pt x="12243" y="20883"/>
                </a:cubicBezTo>
                <a:cubicBezTo>
                  <a:pt x="12243" y="20912"/>
                  <a:pt x="12223" y="20947"/>
                  <a:pt x="12197" y="20960"/>
                </a:cubicBezTo>
                <a:cubicBezTo>
                  <a:pt x="12148" y="20985"/>
                  <a:pt x="12132" y="21169"/>
                  <a:pt x="12175" y="21221"/>
                </a:cubicBezTo>
                <a:cubicBezTo>
                  <a:pt x="12192" y="21241"/>
                  <a:pt x="12190" y="21270"/>
                  <a:pt x="12172" y="21314"/>
                </a:cubicBezTo>
                <a:cubicBezTo>
                  <a:pt x="12133" y="21405"/>
                  <a:pt x="12217" y="21399"/>
                  <a:pt x="12285" y="21306"/>
                </a:cubicBezTo>
                <a:cubicBezTo>
                  <a:pt x="12335" y="21238"/>
                  <a:pt x="12339" y="21238"/>
                  <a:pt x="12351" y="21327"/>
                </a:cubicBezTo>
                <a:cubicBezTo>
                  <a:pt x="12367" y="21446"/>
                  <a:pt x="12395" y="21449"/>
                  <a:pt x="12411" y="21333"/>
                </a:cubicBezTo>
                <a:cubicBezTo>
                  <a:pt x="12422" y="21249"/>
                  <a:pt x="12426" y="21247"/>
                  <a:pt x="12498" y="21318"/>
                </a:cubicBezTo>
                <a:cubicBezTo>
                  <a:pt x="12605" y="21421"/>
                  <a:pt x="13095" y="21457"/>
                  <a:pt x="13095" y="21361"/>
                </a:cubicBezTo>
                <a:cubicBezTo>
                  <a:pt x="13095" y="21325"/>
                  <a:pt x="13076" y="21283"/>
                  <a:pt x="13054" y="21266"/>
                </a:cubicBezTo>
                <a:cubicBezTo>
                  <a:pt x="13019" y="21239"/>
                  <a:pt x="13019" y="21230"/>
                  <a:pt x="13049" y="21183"/>
                </a:cubicBezTo>
                <a:cubicBezTo>
                  <a:pt x="13081" y="21134"/>
                  <a:pt x="13086" y="21038"/>
                  <a:pt x="13075" y="20648"/>
                </a:cubicBezTo>
                <a:cubicBezTo>
                  <a:pt x="13072" y="20527"/>
                  <a:pt x="13069" y="20525"/>
                  <a:pt x="12923" y="20525"/>
                </a:cubicBezTo>
                <a:close/>
                <a:moveTo>
                  <a:pt x="13461" y="20525"/>
                </a:moveTo>
                <a:cubicBezTo>
                  <a:pt x="13387" y="20525"/>
                  <a:pt x="13321" y="20545"/>
                  <a:pt x="13312" y="20571"/>
                </a:cubicBezTo>
                <a:cubicBezTo>
                  <a:pt x="13302" y="20603"/>
                  <a:pt x="13287" y="20601"/>
                  <a:pt x="13265" y="20565"/>
                </a:cubicBezTo>
                <a:cubicBezTo>
                  <a:pt x="13247" y="20535"/>
                  <a:pt x="13229" y="20519"/>
                  <a:pt x="13226" y="20529"/>
                </a:cubicBezTo>
                <a:cubicBezTo>
                  <a:pt x="13163" y="20742"/>
                  <a:pt x="13162" y="20758"/>
                  <a:pt x="13190" y="20824"/>
                </a:cubicBezTo>
                <a:cubicBezTo>
                  <a:pt x="13212" y="20876"/>
                  <a:pt x="13212" y="20908"/>
                  <a:pt x="13191" y="20976"/>
                </a:cubicBezTo>
                <a:cubicBezTo>
                  <a:pt x="13169" y="21043"/>
                  <a:pt x="13170" y="21082"/>
                  <a:pt x="13192" y="21152"/>
                </a:cubicBezTo>
                <a:cubicBezTo>
                  <a:pt x="13214" y="21221"/>
                  <a:pt x="13214" y="21252"/>
                  <a:pt x="13192" y="21296"/>
                </a:cubicBezTo>
                <a:cubicBezTo>
                  <a:pt x="13176" y="21326"/>
                  <a:pt x="13163" y="21365"/>
                  <a:pt x="13163" y="21385"/>
                </a:cubicBezTo>
                <a:cubicBezTo>
                  <a:pt x="13163" y="21449"/>
                  <a:pt x="13228" y="21424"/>
                  <a:pt x="13241" y="21355"/>
                </a:cubicBezTo>
                <a:cubicBezTo>
                  <a:pt x="13261" y="21258"/>
                  <a:pt x="13408" y="21265"/>
                  <a:pt x="13439" y="21365"/>
                </a:cubicBezTo>
                <a:cubicBezTo>
                  <a:pt x="13462" y="21440"/>
                  <a:pt x="13463" y="21440"/>
                  <a:pt x="13486" y="21365"/>
                </a:cubicBezTo>
                <a:cubicBezTo>
                  <a:pt x="13500" y="21322"/>
                  <a:pt x="13531" y="21288"/>
                  <a:pt x="13555" y="21288"/>
                </a:cubicBezTo>
                <a:cubicBezTo>
                  <a:pt x="13595" y="21288"/>
                  <a:pt x="13599" y="21253"/>
                  <a:pt x="13598" y="20907"/>
                </a:cubicBezTo>
                <a:lnTo>
                  <a:pt x="13596" y="20525"/>
                </a:lnTo>
                <a:lnTo>
                  <a:pt x="13461" y="20525"/>
                </a:lnTo>
                <a:close/>
                <a:moveTo>
                  <a:pt x="14313" y="20525"/>
                </a:moveTo>
                <a:cubicBezTo>
                  <a:pt x="14199" y="20525"/>
                  <a:pt x="14163" y="20578"/>
                  <a:pt x="14239" y="20636"/>
                </a:cubicBezTo>
                <a:cubicBezTo>
                  <a:pt x="14276" y="20664"/>
                  <a:pt x="14275" y="20672"/>
                  <a:pt x="14228" y="20746"/>
                </a:cubicBezTo>
                <a:cubicBezTo>
                  <a:pt x="14184" y="20816"/>
                  <a:pt x="14182" y="20834"/>
                  <a:pt x="14214" y="20857"/>
                </a:cubicBezTo>
                <a:cubicBezTo>
                  <a:pt x="14243" y="20879"/>
                  <a:pt x="14245" y="20898"/>
                  <a:pt x="14222" y="20952"/>
                </a:cubicBezTo>
                <a:cubicBezTo>
                  <a:pt x="14204" y="20993"/>
                  <a:pt x="14201" y="21040"/>
                  <a:pt x="14214" y="21074"/>
                </a:cubicBezTo>
                <a:cubicBezTo>
                  <a:pt x="14250" y="21173"/>
                  <a:pt x="14235" y="21297"/>
                  <a:pt x="14182" y="21335"/>
                </a:cubicBezTo>
                <a:cubicBezTo>
                  <a:pt x="14132" y="21372"/>
                  <a:pt x="14093" y="21322"/>
                  <a:pt x="14115" y="21250"/>
                </a:cubicBezTo>
                <a:cubicBezTo>
                  <a:pt x="14122" y="21230"/>
                  <a:pt x="14119" y="21100"/>
                  <a:pt x="14109" y="20960"/>
                </a:cubicBezTo>
                <a:cubicBezTo>
                  <a:pt x="14098" y="20801"/>
                  <a:pt x="14101" y="20690"/>
                  <a:pt x="14115" y="20662"/>
                </a:cubicBezTo>
                <a:cubicBezTo>
                  <a:pt x="14157" y="20581"/>
                  <a:pt x="14112" y="20555"/>
                  <a:pt x="13914" y="20547"/>
                </a:cubicBezTo>
                <a:cubicBezTo>
                  <a:pt x="13736" y="20540"/>
                  <a:pt x="13718" y="20549"/>
                  <a:pt x="13703" y="20634"/>
                </a:cubicBezTo>
                <a:cubicBezTo>
                  <a:pt x="13677" y="20789"/>
                  <a:pt x="13671" y="21104"/>
                  <a:pt x="13694" y="21132"/>
                </a:cubicBezTo>
                <a:cubicBezTo>
                  <a:pt x="13706" y="21146"/>
                  <a:pt x="13716" y="21220"/>
                  <a:pt x="13716" y="21296"/>
                </a:cubicBezTo>
                <a:cubicBezTo>
                  <a:pt x="13716" y="21433"/>
                  <a:pt x="13716" y="21434"/>
                  <a:pt x="13814" y="21400"/>
                </a:cubicBezTo>
                <a:cubicBezTo>
                  <a:pt x="13906" y="21369"/>
                  <a:pt x="13942" y="21367"/>
                  <a:pt x="14084" y="21387"/>
                </a:cubicBezTo>
                <a:cubicBezTo>
                  <a:pt x="14116" y="21391"/>
                  <a:pt x="14255" y="21389"/>
                  <a:pt x="14394" y="21385"/>
                </a:cubicBezTo>
                <a:cubicBezTo>
                  <a:pt x="14575" y="21378"/>
                  <a:pt x="14639" y="21362"/>
                  <a:pt x="14621" y="21327"/>
                </a:cubicBezTo>
                <a:cubicBezTo>
                  <a:pt x="14605" y="21296"/>
                  <a:pt x="14600" y="21145"/>
                  <a:pt x="14608" y="20903"/>
                </a:cubicBezTo>
                <a:cubicBezTo>
                  <a:pt x="14616" y="20647"/>
                  <a:pt x="14612" y="20525"/>
                  <a:pt x="14595" y="20525"/>
                </a:cubicBezTo>
                <a:cubicBezTo>
                  <a:pt x="14582" y="20525"/>
                  <a:pt x="14563" y="20543"/>
                  <a:pt x="14556" y="20567"/>
                </a:cubicBezTo>
                <a:cubicBezTo>
                  <a:pt x="14547" y="20594"/>
                  <a:pt x="14521" y="20594"/>
                  <a:pt x="14484" y="20567"/>
                </a:cubicBezTo>
                <a:cubicBezTo>
                  <a:pt x="14452" y="20543"/>
                  <a:pt x="14375" y="20525"/>
                  <a:pt x="14313" y="20525"/>
                </a:cubicBezTo>
                <a:close/>
                <a:moveTo>
                  <a:pt x="11438" y="20529"/>
                </a:moveTo>
                <a:cubicBezTo>
                  <a:pt x="11429" y="20529"/>
                  <a:pt x="11421" y="20540"/>
                  <a:pt x="11410" y="20561"/>
                </a:cubicBezTo>
                <a:cubicBezTo>
                  <a:pt x="11375" y="20629"/>
                  <a:pt x="11238" y="20630"/>
                  <a:pt x="11217" y="20563"/>
                </a:cubicBezTo>
                <a:cubicBezTo>
                  <a:pt x="11206" y="20529"/>
                  <a:pt x="11187" y="20548"/>
                  <a:pt x="11160" y="20618"/>
                </a:cubicBezTo>
                <a:cubicBezTo>
                  <a:pt x="11131" y="20692"/>
                  <a:pt x="11126" y="20742"/>
                  <a:pt x="11142" y="20780"/>
                </a:cubicBezTo>
                <a:cubicBezTo>
                  <a:pt x="11155" y="20810"/>
                  <a:pt x="11158" y="20860"/>
                  <a:pt x="11148" y="20891"/>
                </a:cubicBezTo>
                <a:cubicBezTo>
                  <a:pt x="11138" y="20921"/>
                  <a:pt x="11128" y="21045"/>
                  <a:pt x="11125" y="21165"/>
                </a:cubicBezTo>
                <a:cubicBezTo>
                  <a:pt x="11120" y="21337"/>
                  <a:pt x="11126" y="21378"/>
                  <a:pt x="11151" y="21359"/>
                </a:cubicBezTo>
                <a:cubicBezTo>
                  <a:pt x="11169" y="21346"/>
                  <a:pt x="11190" y="21358"/>
                  <a:pt x="11199" y="21385"/>
                </a:cubicBezTo>
                <a:cubicBezTo>
                  <a:pt x="11209" y="21416"/>
                  <a:pt x="11222" y="21405"/>
                  <a:pt x="11237" y="21353"/>
                </a:cubicBezTo>
                <a:cubicBezTo>
                  <a:pt x="11259" y="21276"/>
                  <a:pt x="11262" y="21275"/>
                  <a:pt x="11290" y="21351"/>
                </a:cubicBezTo>
                <a:cubicBezTo>
                  <a:pt x="11325" y="21445"/>
                  <a:pt x="11363" y="21411"/>
                  <a:pt x="11393" y="21258"/>
                </a:cubicBezTo>
                <a:cubicBezTo>
                  <a:pt x="11419" y="21126"/>
                  <a:pt x="11461" y="21158"/>
                  <a:pt x="11461" y="21312"/>
                </a:cubicBezTo>
                <a:cubicBezTo>
                  <a:pt x="11461" y="21398"/>
                  <a:pt x="11472" y="21422"/>
                  <a:pt x="11518" y="21422"/>
                </a:cubicBezTo>
                <a:cubicBezTo>
                  <a:pt x="11559" y="21422"/>
                  <a:pt x="11575" y="21398"/>
                  <a:pt x="11575" y="21337"/>
                </a:cubicBezTo>
                <a:cubicBezTo>
                  <a:pt x="11575" y="21291"/>
                  <a:pt x="11560" y="21241"/>
                  <a:pt x="11541" y="21227"/>
                </a:cubicBezTo>
                <a:cubicBezTo>
                  <a:pt x="11494" y="21191"/>
                  <a:pt x="11498" y="21032"/>
                  <a:pt x="11547" y="20978"/>
                </a:cubicBezTo>
                <a:cubicBezTo>
                  <a:pt x="11581" y="20940"/>
                  <a:pt x="11583" y="20919"/>
                  <a:pt x="11559" y="20843"/>
                </a:cubicBezTo>
                <a:cubicBezTo>
                  <a:pt x="11541" y="20787"/>
                  <a:pt x="11539" y="20742"/>
                  <a:pt x="11553" y="20725"/>
                </a:cubicBezTo>
                <a:cubicBezTo>
                  <a:pt x="11590" y="20680"/>
                  <a:pt x="11578" y="20614"/>
                  <a:pt x="11534" y="20614"/>
                </a:cubicBezTo>
                <a:cubicBezTo>
                  <a:pt x="11511" y="20614"/>
                  <a:pt x="11480" y="20590"/>
                  <a:pt x="11465" y="20561"/>
                </a:cubicBezTo>
                <a:cubicBezTo>
                  <a:pt x="11454" y="20540"/>
                  <a:pt x="11446" y="20529"/>
                  <a:pt x="11438" y="20529"/>
                </a:cubicBezTo>
                <a:close/>
                <a:moveTo>
                  <a:pt x="9620" y="20531"/>
                </a:moveTo>
                <a:lnTo>
                  <a:pt x="9620" y="20976"/>
                </a:lnTo>
                <a:cubicBezTo>
                  <a:pt x="9620" y="21447"/>
                  <a:pt x="9659" y="21600"/>
                  <a:pt x="9671" y="21175"/>
                </a:cubicBezTo>
                <a:cubicBezTo>
                  <a:pt x="9679" y="20881"/>
                  <a:pt x="9720" y="20825"/>
                  <a:pt x="9730" y="21096"/>
                </a:cubicBezTo>
                <a:cubicBezTo>
                  <a:pt x="9737" y="21281"/>
                  <a:pt x="9740" y="21288"/>
                  <a:pt x="9817" y="21288"/>
                </a:cubicBezTo>
                <a:cubicBezTo>
                  <a:pt x="9867" y="21288"/>
                  <a:pt x="9902" y="21313"/>
                  <a:pt x="9911" y="21355"/>
                </a:cubicBezTo>
                <a:cubicBezTo>
                  <a:pt x="9918" y="21392"/>
                  <a:pt x="9948" y="21422"/>
                  <a:pt x="9978" y="21422"/>
                </a:cubicBezTo>
                <a:cubicBezTo>
                  <a:pt x="10033" y="21422"/>
                  <a:pt x="10034" y="21416"/>
                  <a:pt x="10034" y="20978"/>
                </a:cubicBezTo>
                <a:lnTo>
                  <a:pt x="10034" y="20535"/>
                </a:lnTo>
                <a:lnTo>
                  <a:pt x="9826" y="20533"/>
                </a:lnTo>
                <a:lnTo>
                  <a:pt x="9620" y="20531"/>
                </a:lnTo>
                <a:close/>
                <a:moveTo>
                  <a:pt x="7560" y="20547"/>
                </a:moveTo>
                <a:lnTo>
                  <a:pt x="7553" y="20984"/>
                </a:lnTo>
                <a:cubicBezTo>
                  <a:pt x="7548" y="21285"/>
                  <a:pt x="7557" y="21431"/>
                  <a:pt x="7579" y="21428"/>
                </a:cubicBezTo>
                <a:cubicBezTo>
                  <a:pt x="7587" y="21427"/>
                  <a:pt x="7595" y="21410"/>
                  <a:pt x="7606" y="21377"/>
                </a:cubicBezTo>
                <a:cubicBezTo>
                  <a:pt x="7613" y="21352"/>
                  <a:pt x="7686" y="21331"/>
                  <a:pt x="7767" y="21331"/>
                </a:cubicBezTo>
                <a:cubicBezTo>
                  <a:pt x="7847" y="21331"/>
                  <a:pt x="7920" y="21352"/>
                  <a:pt x="7928" y="21377"/>
                </a:cubicBezTo>
                <a:cubicBezTo>
                  <a:pt x="7938" y="21410"/>
                  <a:pt x="7948" y="21427"/>
                  <a:pt x="7955" y="21428"/>
                </a:cubicBezTo>
                <a:cubicBezTo>
                  <a:pt x="7977" y="21431"/>
                  <a:pt x="7985" y="21285"/>
                  <a:pt x="7980" y="20984"/>
                </a:cubicBezTo>
                <a:lnTo>
                  <a:pt x="7974" y="20547"/>
                </a:lnTo>
                <a:lnTo>
                  <a:pt x="7767" y="20547"/>
                </a:lnTo>
                <a:lnTo>
                  <a:pt x="7560" y="20547"/>
                </a:lnTo>
                <a:close/>
                <a:moveTo>
                  <a:pt x="10838" y="20551"/>
                </a:moveTo>
                <a:cubicBezTo>
                  <a:pt x="10744" y="20558"/>
                  <a:pt x="10648" y="20575"/>
                  <a:pt x="10637" y="20592"/>
                </a:cubicBezTo>
                <a:cubicBezTo>
                  <a:pt x="10612" y="20632"/>
                  <a:pt x="10669" y="20835"/>
                  <a:pt x="10716" y="20877"/>
                </a:cubicBezTo>
                <a:cubicBezTo>
                  <a:pt x="10782" y="20936"/>
                  <a:pt x="10768" y="21017"/>
                  <a:pt x="10691" y="21017"/>
                </a:cubicBezTo>
                <a:cubicBezTo>
                  <a:pt x="10630" y="21017"/>
                  <a:pt x="10480" y="20905"/>
                  <a:pt x="10460" y="20843"/>
                </a:cubicBezTo>
                <a:cubicBezTo>
                  <a:pt x="10453" y="20820"/>
                  <a:pt x="10475" y="20759"/>
                  <a:pt x="10509" y="20707"/>
                </a:cubicBezTo>
                <a:cubicBezTo>
                  <a:pt x="10543" y="20655"/>
                  <a:pt x="10564" y="20602"/>
                  <a:pt x="10558" y="20588"/>
                </a:cubicBezTo>
                <a:cubicBezTo>
                  <a:pt x="10551" y="20575"/>
                  <a:pt x="10463" y="20561"/>
                  <a:pt x="10361" y="20555"/>
                </a:cubicBezTo>
                <a:cubicBezTo>
                  <a:pt x="10202" y="20545"/>
                  <a:pt x="10173" y="20554"/>
                  <a:pt x="10150" y="20628"/>
                </a:cubicBezTo>
                <a:cubicBezTo>
                  <a:pt x="10116" y="20732"/>
                  <a:pt x="10135" y="20781"/>
                  <a:pt x="10181" y="20707"/>
                </a:cubicBezTo>
                <a:cubicBezTo>
                  <a:pt x="10208" y="20663"/>
                  <a:pt x="10220" y="20671"/>
                  <a:pt x="10241" y="20748"/>
                </a:cubicBezTo>
                <a:cubicBezTo>
                  <a:pt x="10264" y="20833"/>
                  <a:pt x="10259" y="20850"/>
                  <a:pt x="10196" y="20897"/>
                </a:cubicBezTo>
                <a:cubicBezTo>
                  <a:pt x="10123" y="20950"/>
                  <a:pt x="10109" y="20993"/>
                  <a:pt x="10149" y="21041"/>
                </a:cubicBezTo>
                <a:cubicBezTo>
                  <a:pt x="10161" y="21056"/>
                  <a:pt x="10172" y="21147"/>
                  <a:pt x="10172" y="21244"/>
                </a:cubicBezTo>
                <a:cubicBezTo>
                  <a:pt x="10172" y="21412"/>
                  <a:pt x="10199" y="21474"/>
                  <a:pt x="10230" y="21377"/>
                </a:cubicBezTo>
                <a:cubicBezTo>
                  <a:pt x="10237" y="21352"/>
                  <a:pt x="10289" y="21331"/>
                  <a:pt x="10344" y="21331"/>
                </a:cubicBezTo>
                <a:cubicBezTo>
                  <a:pt x="10399" y="21331"/>
                  <a:pt x="10452" y="21352"/>
                  <a:pt x="10459" y="21377"/>
                </a:cubicBezTo>
                <a:cubicBezTo>
                  <a:pt x="10490" y="21472"/>
                  <a:pt x="10514" y="21413"/>
                  <a:pt x="10521" y="21231"/>
                </a:cubicBezTo>
                <a:cubicBezTo>
                  <a:pt x="10528" y="21042"/>
                  <a:pt x="10530" y="21040"/>
                  <a:pt x="10609" y="21055"/>
                </a:cubicBezTo>
                <a:cubicBezTo>
                  <a:pt x="10716" y="21074"/>
                  <a:pt x="10735" y="21119"/>
                  <a:pt x="10678" y="21219"/>
                </a:cubicBezTo>
                <a:cubicBezTo>
                  <a:pt x="10653" y="21264"/>
                  <a:pt x="10633" y="21332"/>
                  <a:pt x="10633" y="21369"/>
                </a:cubicBezTo>
                <a:cubicBezTo>
                  <a:pt x="10633" y="21462"/>
                  <a:pt x="10722" y="21304"/>
                  <a:pt x="10750" y="21161"/>
                </a:cubicBezTo>
                <a:cubicBezTo>
                  <a:pt x="10778" y="21019"/>
                  <a:pt x="10816" y="21081"/>
                  <a:pt x="10816" y="21268"/>
                </a:cubicBezTo>
                <a:cubicBezTo>
                  <a:pt x="10816" y="21353"/>
                  <a:pt x="10827" y="21422"/>
                  <a:pt x="10839" y="21422"/>
                </a:cubicBezTo>
                <a:cubicBezTo>
                  <a:pt x="10852" y="21422"/>
                  <a:pt x="10863" y="21353"/>
                  <a:pt x="10863" y="21268"/>
                </a:cubicBezTo>
                <a:cubicBezTo>
                  <a:pt x="10863" y="21081"/>
                  <a:pt x="10900" y="21019"/>
                  <a:pt x="10928" y="21161"/>
                </a:cubicBezTo>
                <a:cubicBezTo>
                  <a:pt x="10956" y="21301"/>
                  <a:pt x="11047" y="21462"/>
                  <a:pt x="11047" y="21371"/>
                </a:cubicBezTo>
                <a:cubicBezTo>
                  <a:pt x="11047" y="21335"/>
                  <a:pt x="11033" y="21280"/>
                  <a:pt x="11017" y="21248"/>
                </a:cubicBezTo>
                <a:cubicBezTo>
                  <a:pt x="10994" y="21203"/>
                  <a:pt x="10997" y="21178"/>
                  <a:pt x="11031" y="21130"/>
                </a:cubicBezTo>
                <a:cubicBezTo>
                  <a:pt x="11064" y="21081"/>
                  <a:pt x="11068" y="21051"/>
                  <a:pt x="11048" y="20978"/>
                </a:cubicBezTo>
                <a:cubicBezTo>
                  <a:pt x="11034" y="20927"/>
                  <a:pt x="11005" y="20868"/>
                  <a:pt x="10984" y="20845"/>
                </a:cubicBezTo>
                <a:cubicBezTo>
                  <a:pt x="10929" y="20785"/>
                  <a:pt x="10926" y="20653"/>
                  <a:pt x="10979" y="20626"/>
                </a:cubicBezTo>
                <a:cubicBezTo>
                  <a:pt x="11003" y="20614"/>
                  <a:pt x="11024" y="20585"/>
                  <a:pt x="11024" y="20563"/>
                </a:cubicBezTo>
                <a:cubicBezTo>
                  <a:pt x="11024" y="20546"/>
                  <a:pt x="10932" y="20544"/>
                  <a:pt x="10838" y="20551"/>
                </a:cubicBezTo>
                <a:close/>
                <a:moveTo>
                  <a:pt x="11880" y="20555"/>
                </a:moveTo>
                <a:cubicBezTo>
                  <a:pt x="11721" y="20545"/>
                  <a:pt x="11692" y="20554"/>
                  <a:pt x="11669" y="20628"/>
                </a:cubicBezTo>
                <a:cubicBezTo>
                  <a:pt x="11635" y="20732"/>
                  <a:pt x="11655" y="20781"/>
                  <a:pt x="11700" y="20707"/>
                </a:cubicBezTo>
                <a:cubicBezTo>
                  <a:pt x="11727" y="20663"/>
                  <a:pt x="11739" y="20671"/>
                  <a:pt x="11760" y="20748"/>
                </a:cubicBezTo>
                <a:cubicBezTo>
                  <a:pt x="11783" y="20833"/>
                  <a:pt x="11778" y="20850"/>
                  <a:pt x="11715" y="20897"/>
                </a:cubicBezTo>
                <a:cubicBezTo>
                  <a:pt x="11642" y="20950"/>
                  <a:pt x="11628" y="20993"/>
                  <a:pt x="11668" y="21041"/>
                </a:cubicBezTo>
                <a:cubicBezTo>
                  <a:pt x="11680" y="21056"/>
                  <a:pt x="11691" y="21147"/>
                  <a:pt x="11691" y="21244"/>
                </a:cubicBezTo>
                <a:cubicBezTo>
                  <a:pt x="11691" y="21412"/>
                  <a:pt x="11718" y="21474"/>
                  <a:pt x="11749" y="21377"/>
                </a:cubicBezTo>
                <a:cubicBezTo>
                  <a:pt x="11756" y="21352"/>
                  <a:pt x="11808" y="21331"/>
                  <a:pt x="11863" y="21331"/>
                </a:cubicBezTo>
                <a:cubicBezTo>
                  <a:pt x="11919" y="21331"/>
                  <a:pt x="11971" y="21352"/>
                  <a:pt x="11979" y="21377"/>
                </a:cubicBezTo>
                <a:cubicBezTo>
                  <a:pt x="12009" y="21474"/>
                  <a:pt x="12036" y="21413"/>
                  <a:pt x="12036" y="21244"/>
                </a:cubicBezTo>
                <a:cubicBezTo>
                  <a:pt x="12036" y="21122"/>
                  <a:pt x="12048" y="21053"/>
                  <a:pt x="12076" y="21023"/>
                </a:cubicBezTo>
                <a:cubicBezTo>
                  <a:pt x="12112" y="20984"/>
                  <a:pt x="12110" y="20975"/>
                  <a:pt x="12056" y="20934"/>
                </a:cubicBezTo>
                <a:cubicBezTo>
                  <a:pt x="11966" y="20868"/>
                  <a:pt x="11960" y="20812"/>
                  <a:pt x="12028" y="20707"/>
                </a:cubicBezTo>
                <a:cubicBezTo>
                  <a:pt x="12062" y="20655"/>
                  <a:pt x="12083" y="20602"/>
                  <a:pt x="12077" y="20588"/>
                </a:cubicBezTo>
                <a:cubicBezTo>
                  <a:pt x="12070" y="20575"/>
                  <a:pt x="11982" y="20561"/>
                  <a:pt x="11880" y="20555"/>
                </a:cubicBezTo>
                <a:close/>
                <a:moveTo>
                  <a:pt x="8283" y="20660"/>
                </a:moveTo>
                <a:cubicBezTo>
                  <a:pt x="8242" y="20660"/>
                  <a:pt x="8209" y="20692"/>
                  <a:pt x="8194" y="20746"/>
                </a:cubicBezTo>
                <a:cubicBezTo>
                  <a:pt x="8157" y="20881"/>
                  <a:pt x="8165" y="21225"/>
                  <a:pt x="8206" y="21306"/>
                </a:cubicBezTo>
                <a:cubicBezTo>
                  <a:pt x="8257" y="21405"/>
                  <a:pt x="8302" y="21394"/>
                  <a:pt x="8363" y="21264"/>
                </a:cubicBezTo>
                <a:cubicBezTo>
                  <a:pt x="8392" y="21202"/>
                  <a:pt x="8438" y="21152"/>
                  <a:pt x="8464" y="21152"/>
                </a:cubicBezTo>
                <a:cubicBezTo>
                  <a:pt x="8491" y="21152"/>
                  <a:pt x="8518" y="21133"/>
                  <a:pt x="8526" y="21108"/>
                </a:cubicBezTo>
                <a:cubicBezTo>
                  <a:pt x="8534" y="21082"/>
                  <a:pt x="8513" y="21063"/>
                  <a:pt x="8475" y="21063"/>
                </a:cubicBezTo>
                <a:cubicBezTo>
                  <a:pt x="8391" y="21063"/>
                  <a:pt x="8279" y="20858"/>
                  <a:pt x="8338" y="20814"/>
                </a:cubicBezTo>
                <a:cubicBezTo>
                  <a:pt x="8395" y="20771"/>
                  <a:pt x="8356" y="20660"/>
                  <a:pt x="8283" y="20660"/>
                </a:cubicBezTo>
                <a:close/>
                <a:moveTo>
                  <a:pt x="8704" y="20660"/>
                </a:moveTo>
                <a:cubicBezTo>
                  <a:pt x="8675" y="20662"/>
                  <a:pt x="8607" y="20779"/>
                  <a:pt x="8607" y="20827"/>
                </a:cubicBezTo>
                <a:cubicBezTo>
                  <a:pt x="8607" y="20853"/>
                  <a:pt x="8623" y="20884"/>
                  <a:pt x="8642" y="20899"/>
                </a:cubicBezTo>
                <a:cubicBezTo>
                  <a:pt x="8665" y="20916"/>
                  <a:pt x="8676" y="20989"/>
                  <a:pt x="8676" y="21128"/>
                </a:cubicBezTo>
                <a:cubicBezTo>
                  <a:pt x="8676" y="21240"/>
                  <a:pt x="8687" y="21331"/>
                  <a:pt x="8699" y="21331"/>
                </a:cubicBezTo>
                <a:cubicBezTo>
                  <a:pt x="8713" y="21331"/>
                  <a:pt x="8722" y="21190"/>
                  <a:pt x="8722" y="20995"/>
                </a:cubicBezTo>
                <a:cubicBezTo>
                  <a:pt x="8722" y="20810"/>
                  <a:pt x="8714" y="20659"/>
                  <a:pt x="8704" y="20660"/>
                </a:cubicBezTo>
                <a:close/>
                <a:moveTo>
                  <a:pt x="8946" y="20667"/>
                </a:moveTo>
                <a:cubicBezTo>
                  <a:pt x="8899" y="20660"/>
                  <a:pt x="8859" y="20669"/>
                  <a:pt x="8857" y="20689"/>
                </a:cubicBezTo>
                <a:cubicBezTo>
                  <a:pt x="8856" y="20709"/>
                  <a:pt x="8851" y="20847"/>
                  <a:pt x="8846" y="20995"/>
                </a:cubicBezTo>
                <a:cubicBezTo>
                  <a:pt x="8839" y="21208"/>
                  <a:pt x="8846" y="21277"/>
                  <a:pt x="8877" y="21321"/>
                </a:cubicBezTo>
                <a:cubicBezTo>
                  <a:pt x="8923" y="21389"/>
                  <a:pt x="8943" y="21390"/>
                  <a:pt x="8999" y="21331"/>
                </a:cubicBezTo>
                <a:cubicBezTo>
                  <a:pt x="9036" y="21293"/>
                  <a:pt x="9042" y="21240"/>
                  <a:pt x="9038" y="20984"/>
                </a:cubicBezTo>
                <a:lnTo>
                  <a:pt x="9033" y="20681"/>
                </a:lnTo>
                <a:lnTo>
                  <a:pt x="8946" y="20667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群組"/>
          <p:cNvGrpSpPr/>
          <p:nvPr/>
        </p:nvGrpSpPr>
        <p:grpSpPr>
          <a:xfrm>
            <a:off x="0" y="0"/>
            <a:ext cx="12192000" cy="6868468"/>
            <a:chOff x="0" y="0"/>
            <a:chExt cx="12192000" cy="6868467"/>
          </a:xfrm>
        </p:grpSpPr>
        <p:pic>
          <p:nvPicPr>
            <p:cNvPr id="709" name="螢幕快照 2019-08-23 上午10.02.32.png" descr="螢幕快照 2019-08-23 上午10.02.32.pn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0" name="螢幕快照 2019-08-23 上午10.03.45.png" descr="螢幕快照 2019-08-23 上午10.03.4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955" y="3582481"/>
              <a:ext cx="2981601" cy="3285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1" name="螢幕快照 2019-08-23 上午10.03.22.png" descr="螢幕快照 2019-08-23 上午10.03.2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13421" y="95250"/>
              <a:ext cx="7162801" cy="554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2" name="螢幕快照 2019-08-23 上午10.04.15.png" descr="螢幕快照 2019-08-23 上午10.04.15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876" t="11282"/>
            <a:stretch>
              <a:fillRect/>
            </a:stretch>
          </p:blipFill>
          <p:spPr>
            <a:xfrm>
              <a:off x="5592155" y="4839523"/>
              <a:ext cx="6566806" cy="1982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螢幕快照 2019-08-24 上午2.45.37.png" descr="螢幕快照 2019-08-24 上午2.45.37.png"/>
          <p:cNvPicPr>
            <a:picLocks noChangeAspect="1"/>
          </p:cNvPicPr>
          <p:nvPr/>
        </p:nvPicPr>
        <p:blipFill>
          <a:blip r:embed="rId2">
            <a:extLst/>
          </a:blip>
          <a:srcRect l="532" t="7978" r="532" b="2146"/>
          <a:stretch>
            <a:fillRect/>
          </a:stretch>
        </p:blipFill>
        <p:spPr>
          <a:xfrm>
            <a:off x="64889" y="663733"/>
            <a:ext cx="12062310" cy="3474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螢幕快照 2019-08-23 上午11.08.33.png" descr="螢幕快照 2019-08-23 上午11.08.33.png"/>
          <p:cNvPicPr>
            <a:picLocks noChangeAspect="1"/>
          </p:cNvPicPr>
          <p:nvPr/>
        </p:nvPicPr>
        <p:blipFill>
          <a:blip r:embed="rId2">
            <a:extLst/>
          </a:blip>
          <a:srcRect l="13335" r="15244"/>
          <a:stretch>
            <a:fillRect/>
          </a:stretch>
        </p:blipFill>
        <p:spPr>
          <a:xfrm>
            <a:off x="2828" y="0"/>
            <a:ext cx="7836743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nicole-honeywill-YLUvemTiRtk-unsplash.jpg" descr="nicole-honeywill-YLUvemTiRtk-unsplash.jpg"/>
          <p:cNvPicPr>
            <a:picLocks noChangeAspect="1"/>
          </p:cNvPicPr>
          <p:nvPr/>
        </p:nvPicPr>
        <p:blipFill>
          <a:blip r:embed="rId3">
            <a:extLst/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有問題可以舉手"/>
          <p:cNvSpPr txBox="1"/>
          <p:nvPr/>
        </p:nvSpPr>
        <p:spPr>
          <a:xfrm>
            <a:off x="6402709" y="789187"/>
            <a:ext cx="4580739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有問題可以舉手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mikael-kristenson-3aVlWP-7bg8-unsplash.jpg" descr="mikael-kristenson-3aVlWP-7bg8-unsplash.jpg"/>
          <p:cNvPicPr>
            <a:picLocks noChangeAspect="1"/>
          </p:cNvPicPr>
          <p:nvPr/>
        </p:nvPicPr>
        <p:blipFill>
          <a:blip r:embed="rId3">
            <a:extLst/>
          </a:blip>
          <a:srcRect b="156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通常是這樣"/>
          <p:cNvSpPr txBox="1"/>
          <p:nvPr/>
        </p:nvSpPr>
        <p:spPr>
          <a:xfrm>
            <a:off x="4367529" y="3935024"/>
            <a:ext cx="3298337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通常是這樣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矩形"/>
          <p:cNvSpPr/>
          <p:nvPr/>
        </p:nvSpPr>
        <p:spPr>
          <a:xfrm>
            <a:off x="6366933" y="-1"/>
            <a:ext cx="6096001" cy="6858001"/>
          </a:xfrm>
          <a:prstGeom prst="rect">
            <a:avLst/>
          </a:prstGeom>
          <a:gradFill>
            <a:gsLst>
              <a:gs pos="0">
                <a:srgbClr val="535353"/>
              </a:gs>
              <a:gs pos="100000">
                <a:srgbClr val="0000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8" name="矩形"/>
          <p:cNvSpPr/>
          <p:nvPr/>
        </p:nvSpPr>
        <p:spPr>
          <a:xfrm rot="10800000">
            <a:off x="0" y="0"/>
            <a:ext cx="6096000" cy="6858001"/>
          </a:xfrm>
          <a:prstGeom prst="rect">
            <a:avLst/>
          </a:prstGeom>
          <a:gradFill>
            <a:gsLst>
              <a:gs pos="0">
                <a:srgbClr val="535353"/>
              </a:gs>
              <a:gs pos="100000">
                <a:srgbClr val="0000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729" name="grzegorz-walczak-yoIIPcrWhjI-unsplash.jpg" descr="grzegorz-walczak-yoIIPcrWhjI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517" y="0"/>
            <a:ext cx="9750363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用電腦或網路，可能敢問問題"/>
          <p:cNvSpPr txBox="1"/>
          <p:nvPr/>
        </p:nvSpPr>
        <p:spPr>
          <a:xfrm>
            <a:off x="1916430" y="6129772"/>
            <a:ext cx="8427946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用電腦或網路，可能敢問問題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螢幕快照 2019-08-23 上午10.32.13.png" descr="螢幕快照 2019-08-23 上午10.32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18533"/>
            <a:ext cx="12192001" cy="6620934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Yahoo奇摩知識+"/>
          <p:cNvSpPr txBox="1"/>
          <p:nvPr/>
        </p:nvSpPr>
        <p:spPr>
          <a:xfrm>
            <a:off x="7139422" y="6138709"/>
            <a:ext cx="5060038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Yahoo奇摩知識</a:t>
            </a:r>
            <a:r>
              <a:rPr dirty="0">
                <a:latin typeface="微軟正黑體" pitchFamily="34" charset="-120"/>
                <a:ea typeface="微軟正黑體" pitchFamily="34" charset="-120"/>
              </a:rPr>
              <a:t>+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螢幕快照 2019-08-23 上午10.37.18.png" descr="螢幕快照 2019-08-23 上午10.37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3866"/>
            <a:ext cx="12192001" cy="6790268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Quora 問答網站"/>
          <p:cNvSpPr txBox="1"/>
          <p:nvPr/>
        </p:nvSpPr>
        <p:spPr>
          <a:xfrm>
            <a:off x="2022" y="6136805"/>
            <a:ext cx="4723407" cy="861774"/>
          </a:xfrm>
          <a:prstGeom prst="rect">
            <a:avLst/>
          </a:prstGeom>
          <a:solidFill>
            <a:srgbClr val="73FCD6">
              <a:alpha val="7521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r>
              <a:rPr dirty="0" err="1">
                <a:latin typeface="微軟正黑體" pitchFamily="34" charset="-120"/>
                <a:ea typeface="微軟正黑體" pitchFamily="34" charset="-120"/>
              </a:rPr>
              <a:t>Quora</a:t>
            </a:r>
            <a:r>
              <a:rPr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dirty="0" err="1">
                <a:latin typeface="微軟正黑體" pitchFamily="34" charset="-120"/>
                <a:ea typeface="微軟正黑體" pitchFamily="34" charset="-120"/>
              </a:rPr>
              <a:t>問答網站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BDO">
  <a:themeElements>
    <a:clrScheme name="IBD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IBDO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BD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BDO">
  <a:themeElements>
    <a:clrScheme name="IBD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IBDO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BD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134</Words>
  <Application>Microsoft Office PowerPoint</Application>
  <PresentationFormat>自訂</PresentationFormat>
  <Paragraphs>64</Paragraphs>
  <Slides>30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IBDO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自然語言處理的不同單元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文字的表示方法</vt:lpstr>
      <vt:lpstr>比較 (a)</vt:lpstr>
      <vt:lpstr>比較 (c)</vt:lpstr>
      <vt:lpstr>比較答案 (a)</vt:lpstr>
      <vt:lpstr>比較答案 (c)</vt:lpstr>
      <vt:lpstr>PowerPoint 簡報</vt:lpstr>
      <vt:lpstr>PowerPoint 簡報</vt:lpstr>
      <vt:lpstr>詞向量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p3</cp:lastModifiedBy>
  <cp:revision>3</cp:revision>
  <dcterms:modified xsi:type="dcterms:W3CDTF">2019-08-26T02:37:23Z</dcterms:modified>
</cp:coreProperties>
</file>